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</p:sldMasterIdLst>
  <p:notesMasterIdLst>
    <p:notesMasterId r:id="rId19"/>
  </p:notesMasterIdLst>
  <p:sldIdLst>
    <p:sldId id="256" r:id="rId5"/>
    <p:sldId id="265" r:id="rId6"/>
    <p:sldId id="266" r:id="rId7"/>
    <p:sldId id="264" r:id="rId8"/>
    <p:sldId id="260" r:id="rId9"/>
    <p:sldId id="271" r:id="rId10"/>
    <p:sldId id="272" r:id="rId11"/>
    <p:sldId id="273" r:id="rId12"/>
    <p:sldId id="262" r:id="rId13"/>
    <p:sldId id="268" r:id="rId14"/>
    <p:sldId id="269" r:id="rId15"/>
    <p:sldId id="270" r:id="rId16"/>
    <p:sldId id="267" r:id="rId17"/>
    <p:sldId id="263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Lato" panose="020B0604020202020204" charset="0"/>
      <p:regular r:id="rId24"/>
      <p:bold r:id="rId25"/>
      <p:italic r:id="rId26"/>
      <p:boldItalic r:id="rId27"/>
    </p:embeddedFont>
    <p:embeddedFont>
      <p:font typeface="Raleway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19C9EE-5257-4EBC-A2D3-828E76D9B255}" v="399" dt="2020-11-24T00:16:39.891"/>
    <p1510:client id="{3218EE59-2F12-4CD6-8AAA-AC6AFEC9A496}" v="396" vWet="398" dt="2020-11-24T01:28:03.787"/>
    <p1510:client id="{32CBB42E-1334-467B-9C45-588D22D4AEA3}" v="3" dt="2020-11-23T03:12:22.749"/>
    <p1510:client id="{3A8F5FF2-F4CE-455B-A9C9-5A8E6D836675}" v="1" dt="2020-11-23T06:10:29.468"/>
    <p1510:client id="{4233119A-F242-4CFA-AF09-2C8920EFBC8D}" v="1666" dt="2020-11-24T01:50:49.351"/>
    <p1510:client id="{4B987E0C-2AAA-43EA-B175-972DE5460001}" v="50" dt="2020-11-24T01:25:26.292"/>
    <p1510:client id="{4CCCF75C-4481-4306-B61C-C810BBCF54F9}" v="3080" dt="2020-11-24T01:41:36.186"/>
    <p1510:client id="{B40DF477-DB38-469D-9C2C-81ACB5DFFC46}" v="43" dt="2020-11-23T02:11:29.608"/>
    <p1510:client id="{B548ACD5-9304-40E5-918C-BDEFCF929BDC}" v="526" dt="2020-11-23T03:16:52.871"/>
    <p1510:client id="{D0405428-9549-4E15-9DC2-5E78A33F6C6A}" v="77" dt="2020-11-24T01:53:32.578"/>
    <p1510:client id="{E10C0CF6-B96F-479E-B060-E8A95B8BEFE9}" v="6" dt="2020-11-23T03:07:24.622"/>
  </p1510:revLst>
</p1510:revInfo>
</file>

<file path=ppt/tableStyles.xml><?xml version="1.0" encoding="utf-8"?>
<a:tblStyleLst xmlns:a="http://schemas.openxmlformats.org/drawingml/2006/main" def="{60861FA4-3905-4732-94FE-628E3F06B966}">
  <a:tblStyle styleId="{60861FA4-3905-4732-94FE-628E3F06B9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 Stark" userId="3c57e16f-13af-4e0c-a568-5fde99ade58a" providerId="ADAL" clId="{3218EE59-2F12-4CD6-8AAA-AC6AFEC9A496}"/>
    <pc:docChg chg="undo custSel addSld delSld modSld">
      <pc:chgData name="Alex Stark" userId="3c57e16f-13af-4e0c-a568-5fde99ade58a" providerId="ADAL" clId="{3218EE59-2F12-4CD6-8AAA-AC6AFEC9A496}" dt="2020-11-24T01:09:55.315" v="392" actId="1076"/>
      <pc:docMkLst>
        <pc:docMk/>
      </pc:docMkLst>
      <pc:sldChg chg="addSp delSp modSp mod modTransition modAnim">
        <pc:chgData name="Alex Stark" userId="3c57e16f-13af-4e0c-a568-5fde99ade58a" providerId="ADAL" clId="{3218EE59-2F12-4CD6-8AAA-AC6AFEC9A496}" dt="2020-11-24T01:07:55.796" v="223" actId="1076"/>
        <pc:sldMkLst>
          <pc:docMk/>
          <pc:sldMk cId="1890620510" sldId="262"/>
        </pc:sldMkLst>
        <pc:spChg chg="mod">
          <ac:chgData name="Alex Stark" userId="3c57e16f-13af-4e0c-a568-5fde99ade58a" providerId="ADAL" clId="{3218EE59-2F12-4CD6-8AAA-AC6AFEC9A496}" dt="2020-11-23T03:16:12.352" v="55" actId="20577"/>
          <ac:spMkLst>
            <pc:docMk/>
            <pc:sldMk cId="1890620510" sldId="262"/>
            <ac:spMk id="102" creationId="{00000000-0000-0000-0000-000000000000}"/>
          </ac:spMkLst>
        </pc:spChg>
        <pc:spChg chg="mod">
          <ac:chgData name="Alex Stark" userId="3c57e16f-13af-4e0c-a568-5fde99ade58a" providerId="ADAL" clId="{3218EE59-2F12-4CD6-8AAA-AC6AFEC9A496}" dt="2020-11-24T01:07:55.796" v="223" actId="1076"/>
          <ac:spMkLst>
            <pc:docMk/>
            <pc:sldMk cId="1890620510" sldId="262"/>
            <ac:spMk id="104" creationId="{00000000-0000-0000-0000-000000000000}"/>
          </ac:spMkLst>
        </pc:spChg>
        <pc:picChg chg="add del mod">
          <ac:chgData name="Alex Stark" userId="3c57e16f-13af-4e0c-a568-5fde99ade58a" providerId="ADAL" clId="{3218EE59-2F12-4CD6-8AAA-AC6AFEC9A496}" dt="2020-11-23T03:33:22.120" v="212"/>
          <ac:picMkLst>
            <pc:docMk/>
            <pc:sldMk cId="1890620510" sldId="262"/>
            <ac:picMk id="2" creationId="{ACC97EA5-0B2A-45D8-B675-56CD4012569A}"/>
          </ac:picMkLst>
        </pc:picChg>
        <pc:picChg chg="add del mod">
          <ac:chgData name="Alex Stark" userId="3c57e16f-13af-4e0c-a568-5fde99ade58a" providerId="ADAL" clId="{3218EE59-2F12-4CD6-8AAA-AC6AFEC9A496}" dt="2020-11-23T03:37:09.698" v="214"/>
          <ac:picMkLst>
            <pc:docMk/>
            <pc:sldMk cId="1890620510" sldId="262"/>
            <ac:picMk id="3" creationId="{9F5F3170-4964-4C34-BF44-5CC1E12339E8}"/>
          </ac:picMkLst>
        </pc:picChg>
        <pc:picChg chg="add del mod">
          <ac:chgData name="Alex Stark" userId="3c57e16f-13af-4e0c-a568-5fde99ade58a" providerId="ADAL" clId="{3218EE59-2F12-4CD6-8AAA-AC6AFEC9A496}" dt="2020-11-23T03:40:40.840" v="216"/>
          <ac:picMkLst>
            <pc:docMk/>
            <pc:sldMk cId="1890620510" sldId="262"/>
            <ac:picMk id="4" creationId="{0AD514C9-C686-4E58-AC62-467184C25B54}"/>
          </ac:picMkLst>
        </pc:picChg>
        <pc:picChg chg="add mod">
          <ac:chgData name="Alex Stark" userId="3c57e16f-13af-4e0c-a568-5fde99ade58a" providerId="ADAL" clId="{3218EE59-2F12-4CD6-8AAA-AC6AFEC9A496}" dt="2020-11-23T03:42:20.923" v="217"/>
          <ac:picMkLst>
            <pc:docMk/>
            <pc:sldMk cId="1890620510" sldId="262"/>
            <ac:picMk id="5" creationId="{E2B00D50-190E-45DB-8ED4-BD6F37236399}"/>
          </ac:picMkLst>
        </pc:picChg>
        <pc:picChg chg="add mod">
          <ac:chgData name="Alex Stark" userId="3c57e16f-13af-4e0c-a568-5fde99ade58a" providerId="ADAL" clId="{3218EE59-2F12-4CD6-8AAA-AC6AFEC9A496}" dt="2020-11-23T03:21:47.244" v="179" actId="1076"/>
          <ac:picMkLst>
            <pc:docMk/>
            <pc:sldMk cId="1890620510" sldId="262"/>
            <ac:picMk id="6" creationId="{490FE1DD-9354-43C5-B450-0CA5C6DB2FAE}"/>
          </ac:picMkLst>
        </pc:picChg>
        <pc:picChg chg="add mod">
          <ac:chgData name="Alex Stark" userId="3c57e16f-13af-4e0c-a568-5fde99ade58a" providerId="ADAL" clId="{3218EE59-2F12-4CD6-8AAA-AC6AFEC9A496}" dt="2020-11-23T03:14:52.686" v="48" actId="1076"/>
          <ac:picMkLst>
            <pc:docMk/>
            <pc:sldMk cId="1890620510" sldId="262"/>
            <ac:picMk id="7" creationId="{05A60F41-D6A8-419A-BE8E-D12673F9D930}"/>
          </ac:picMkLst>
        </pc:picChg>
        <pc:picChg chg="add del mod">
          <ac:chgData name="Alex Stark" userId="3c57e16f-13af-4e0c-a568-5fde99ade58a" providerId="ADAL" clId="{3218EE59-2F12-4CD6-8AAA-AC6AFEC9A496}" dt="2020-11-23T03:21:25.482" v="175" actId="21"/>
          <ac:picMkLst>
            <pc:docMk/>
            <pc:sldMk cId="1890620510" sldId="262"/>
            <ac:picMk id="8" creationId="{E1869503-34CE-4F67-A388-131EBACE246D}"/>
          </ac:picMkLst>
        </pc:picChg>
        <pc:picChg chg="add del mod">
          <ac:chgData name="Alex Stark" userId="3c57e16f-13af-4e0c-a568-5fde99ade58a" providerId="ADAL" clId="{3218EE59-2F12-4CD6-8AAA-AC6AFEC9A496}" dt="2020-11-23T03:27:48.300" v="190" actId="21"/>
          <ac:picMkLst>
            <pc:docMk/>
            <pc:sldMk cId="1890620510" sldId="262"/>
            <ac:picMk id="9" creationId="{760F5514-3F3C-4048-97DE-ACAAFCE97FE7}"/>
          </ac:picMkLst>
        </pc:picChg>
      </pc:sldChg>
      <pc:sldChg chg="new del">
        <pc:chgData name="Alex Stark" userId="3c57e16f-13af-4e0c-a568-5fde99ade58a" providerId="ADAL" clId="{3218EE59-2F12-4CD6-8AAA-AC6AFEC9A496}" dt="2020-11-23T03:16:32.942" v="57" actId="2696"/>
        <pc:sldMkLst>
          <pc:docMk/>
          <pc:sldMk cId="994686614" sldId="268"/>
        </pc:sldMkLst>
      </pc:sldChg>
      <pc:sldChg chg="addSp delSp modSp add mod modTransition modAnim">
        <pc:chgData name="Alex Stark" userId="3c57e16f-13af-4e0c-a568-5fde99ade58a" providerId="ADAL" clId="{3218EE59-2F12-4CD6-8AAA-AC6AFEC9A496}" dt="2020-11-24T01:09:10.264" v="278" actId="478"/>
        <pc:sldMkLst>
          <pc:docMk/>
          <pc:sldMk cId="3865014585" sldId="268"/>
        </pc:sldMkLst>
        <pc:spChg chg="add del mod">
          <ac:chgData name="Alex Stark" userId="3c57e16f-13af-4e0c-a568-5fde99ade58a" providerId="ADAL" clId="{3218EE59-2F12-4CD6-8AAA-AC6AFEC9A496}" dt="2020-11-24T01:08:45.066" v="228"/>
          <ac:spMkLst>
            <pc:docMk/>
            <pc:sldMk cId="3865014585" sldId="268"/>
            <ac:spMk id="8" creationId="{6C329E24-CBDF-4559-A138-99D37F958644}"/>
          </ac:spMkLst>
        </pc:spChg>
        <pc:spChg chg="add mod">
          <ac:chgData name="Alex Stark" userId="3c57e16f-13af-4e0c-a568-5fde99ade58a" providerId="ADAL" clId="{3218EE59-2F12-4CD6-8AAA-AC6AFEC9A496}" dt="2020-11-24T01:09:07.268" v="277" actId="14100"/>
          <ac:spMkLst>
            <pc:docMk/>
            <pc:sldMk cId="3865014585" sldId="268"/>
            <ac:spMk id="12" creationId="{E1893E41-8577-4316-8BC4-8206FA33D889}"/>
          </ac:spMkLst>
        </pc:spChg>
        <pc:spChg chg="del mod">
          <ac:chgData name="Alex Stark" userId="3c57e16f-13af-4e0c-a568-5fde99ade58a" providerId="ADAL" clId="{3218EE59-2F12-4CD6-8AAA-AC6AFEC9A496}" dt="2020-11-24T01:09:10.264" v="278" actId="478"/>
          <ac:spMkLst>
            <pc:docMk/>
            <pc:sldMk cId="3865014585" sldId="268"/>
            <ac:spMk id="104" creationId="{00000000-0000-0000-0000-000000000000}"/>
          </ac:spMkLst>
        </pc:spChg>
        <pc:picChg chg="add del mod">
          <ac:chgData name="Alex Stark" userId="3c57e16f-13af-4e0c-a568-5fde99ade58a" providerId="ADAL" clId="{3218EE59-2F12-4CD6-8AAA-AC6AFEC9A496}" dt="2020-11-23T03:46:40.796" v="219"/>
          <ac:picMkLst>
            <pc:docMk/>
            <pc:sldMk cId="3865014585" sldId="268"/>
            <ac:picMk id="2" creationId="{0B409ED9-7631-4B7B-B92C-4566C5CFFC6B}"/>
          </ac:picMkLst>
        </pc:picChg>
        <pc:picChg chg="add mod">
          <ac:chgData name="Alex Stark" userId="3c57e16f-13af-4e0c-a568-5fde99ade58a" providerId="ADAL" clId="{3218EE59-2F12-4CD6-8AAA-AC6AFEC9A496}" dt="2020-11-23T03:47:11.723" v="220"/>
          <ac:picMkLst>
            <pc:docMk/>
            <pc:sldMk cId="3865014585" sldId="268"/>
            <ac:picMk id="3" creationId="{D5FE4BAA-4B0B-4E49-9DE1-85698B64C504}"/>
          </ac:picMkLst>
        </pc:picChg>
        <pc:picChg chg="del">
          <ac:chgData name="Alex Stark" userId="3c57e16f-13af-4e0c-a568-5fde99ade58a" providerId="ADAL" clId="{3218EE59-2F12-4CD6-8AAA-AC6AFEC9A496}" dt="2020-11-23T03:17:08.557" v="87" actId="478"/>
          <ac:picMkLst>
            <pc:docMk/>
            <pc:sldMk cId="3865014585" sldId="268"/>
            <ac:picMk id="6" creationId="{490FE1DD-9354-43C5-B450-0CA5C6DB2FAE}"/>
          </ac:picMkLst>
        </pc:picChg>
        <pc:picChg chg="del">
          <ac:chgData name="Alex Stark" userId="3c57e16f-13af-4e0c-a568-5fde99ade58a" providerId="ADAL" clId="{3218EE59-2F12-4CD6-8AAA-AC6AFEC9A496}" dt="2020-11-23T03:17:09.144" v="88" actId="478"/>
          <ac:picMkLst>
            <pc:docMk/>
            <pc:sldMk cId="3865014585" sldId="268"/>
            <ac:picMk id="7" creationId="{05A60F41-D6A8-419A-BE8E-D12673F9D930}"/>
          </ac:picMkLst>
        </pc:picChg>
        <pc:picChg chg="add del mod">
          <ac:chgData name="Alex Stark" userId="3c57e16f-13af-4e0c-a568-5fde99ade58a" providerId="ADAL" clId="{3218EE59-2F12-4CD6-8AAA-AC6AFEC9A496}" dt="2020-11-23T03:27:33.457" v="186" actId="21"/>
          <ac:picMkLst>
            <pc:docMk/>
            <pc:sldMk cId="3865014585" sldId="268"/>
            <ac:picMk id="8" creationId="{D8641204-6953-4DCB-B187-377852BC5A19}"/>
          </ac:picMkLst>
        </pc:picChg>
        <pc:picChg chg="add mod">
          <ac:chgData name="Alex Stark" userId="3c57e16f-13af-4e0c-a568-5fde99ade58a" providerId="ADAL" clId="{3218EE59-2F12-4CD6-8AAA-AC6AFEC9A496}" dt="2020-11-23T03:27:57.373" v="192" actId="1076"/>
          <ac:picMkLst>
            <pc:docMk/>
            <pc:sldMk cId="3865014585" sldId="268"/>
            <ac:picMk id="9" creationId="{F79E6A57-82E6-462B-8827-9AC0353D9340}"/>
          </ac:picMkLst>
        </pc:picChg>
        <pc:picChg chg="add mod">
          <ac:chgData name="Alex Stark" userId="3c57e16f-13af-4e0c-a568-5fde99ade58a" providerId="ADAL" clId="{3218EE59-2F12-4CD6-8AAA-AC6AFEC9A496}" dt="2020-11-23T03:28:40.418" v="196" actId="1076"/>
          <ac:picMkLst>
            <pc:docMk/>
            <pc:sldMk cId="3865014585" sldId="268"/>
            <ac:picMk id="10" creationId="{118B18BC-803F-415C-8966-83C331CFC41E}"/>
          </ac:picMkLst>
        </pc:picChg>
        <pc:picChg chg="add mod">
          <ac:chgData name="Alex Stark" userId="3c57e16f-13af-4e0c-a568-5fde99ade58a" providerId="ADAL" clId="{3218EE59-2F12-4CD6-8AAA-AC6AFEC9A496}" dt="2020-11-23T03:29:24.013" v="201" actId="1076"/>
          <ac:picMkLst>
            <pc:docMk/>
            <pc:sldMk cId="3865014585" sldId="268"/>
            <ac:picMk id="11" creationId="{ED004236-7819-427C-B453-032E9CC88E4D}"/>
          </ac:picMkLst>
        </pc:picChg>
        <pc:picChg chg="add del mod">
          <ac:chgData name="Alex Stark" userId="3c57e16f-13af-4e0c-a568-5fde99ade58a" providerId="ADAL" clId="{3218EE59-2F12-4CD6-8AAA-AC6AFEC9A496}" dt="2020-11-23T03:30:43.544" v="204" actId="21"/>
          <ac:picMkLst>
            <pc:docMk/>
            <pc:sldMk cId="3865014585" sldId="268"/>
            <ac:picMk id="12" creationId="{2C5CA10C-3E0E-43B3-A4B7-1D47849CD613}"/>
          </ac:picMkLst>
        </pc:picChg>
      </pc:sldChg>
      <pc:sldChg chg="addSp delSp modSp add mod">
        <pc:chgData name="Alex Stark" userId="3c57e16f-13af-4e0c-a568-5fde99ade58a" providerId="ADAL" clId="{3218EE59-2F12-4CD6-8AAA-AC6AFEC9A496}" dt="2020-11-24T01:09:35.696" v="368" actId="478"/>
        <pc:sldMkLst>
          <pc:docMk/>
          <pc:sldMk cId="1067014797" sldId="269"/>
        </pc:sldMkLst>
        <pc:spChg chg="add mod">
          <ac:chgData name="Alex Stark" userId="3c57e16f-13af-4e0c-a568-5fde99ade58a" providerId="ADAL" clId="{3218EE59-2F12-4CD6-8AAA-AC6AFEC9A496}" dt="2020-11-24T01:09:32.103" v="366" actId="20577"/>
          <ac:spMkLst>
            <pc:docMk/>
            <pc:sldMk cId="1067014797" sldId="269"/>
            <ac:spMk id="7" creationId="{78FE1530-08CB-4689-BA5D-1FFB594FB932}"/>
          </ac:spMkLst>
        </pc:spChg>
        <pc:spChg chg="del mod">
          <ac:chgData name="Alex Stark" userId="3c57e16f-13af-4e0c-a568-5fde99ade58a" providerId="ADAL" clId="{3218EE59-2F12-4CD6-8AAA-AC6AFEC9A496}" dt="2020-11-24T01:09:35.696" v="368" actId="478"/>
          <ac:spMkLst>
            <pc:docMk/>
            <pc:sldMk cId="1067014797" sldId="269"/>
            <ac:spMk id="104" creationId="{00000000-0000-0000-0000-000000000000}"/>
          </ac:spMkLst>
        </pc:spChg>
        <pc:picChg chg="add mod">
          <ac:chgData name="Alex Stark" userId="3c57e16f-13af-4e0c-a568-5fde99ade58a" providerId="ADAL" clId="{3218EE59-2F12-4CD6-8AAA-AC6AFEC9A496}" dt="2020-11-23T03:51:17.397" v="221"/>
          <ac:picMkLst>
            <pc:docMk/>
            <pc:sldMk cId="1067014797" sldId="269"/>
            <ac:picMk id="2" creationId="{6443A453-44FB-493D-AF75-A1D1D74ACA2A}"/>
          </ac:picMkLst>
        </pc:picChg>
        <pc:picChg chg="add mod">
          <ac:chgData name="Alex Stark" userId="3c57e16f-13af-4e0c-a568-5fde99ade58a" providerId="ADAL" clId="{3218EE59-2F12-4CD6-8AAA-AC6AFEC9A496}" dt="2020-11-23T03:21:31.779" v="177" actId="1076"/>
          <ac:picMkLst>
            <pc:docMk/>
            <pc:sldMk cId="1067014797" sldId="269"/>
            <ac:picMk id="5" creationId="{9E1820C9-84A0-4A77-9CE1-ECCF72FC22AC}"/>
          </ac:picMkLst>
        </pc:picChg>
        <pc:picChg chg="add mod">
          <ac:chgData name="Alex Stark" userId="3c57e16f-13af-4e0c-a568-5fde99ade58a" providerId="ADAL" clId="{3218EE59-2F12-4CD6-8AAA-AC6AFEC9A496}" dt="2020-11-23T03:24:04.467" v="183" actId="1076"/>
          <ac:picMkLst>
            <pc:docMk/>
            <pc:sldMk cId="1067014797" sldId="269"/>
            <ac:picMk id="6" creationId="{0CDA20DD-C34B-4809-8D83-E969289B980B}"/>
          </ac:picMkLst>
        </pc:picChg>
      </pc:sldChg>
      <pc:sldChg chg="addSp delSp modSp add mod">
        <pc:chgData name="Alex Stark" userId="3c57e16f-13af-4e0c-a568-5fde99ade58a" providerId="ADAL" clId="{3218EE59-2F12-4CD6-8AAA-AC6AFEC9A496}" dt="2020-11-24T01:09:55.315" v="392" actId="1076"/>
        <pc:sldMkLst>
          <pc:docMk/>
          <pc:sldMk cId="3768876388" sldId="270"/>
        </pc:sldMkLst>
        <pc:spChg chg="add mod">
          <ac:chgData name="Alex Stark" userId="3c57e16f-13af-4e0c-a568-5fde99ade58a" providerId="ADAL" clId="{3218EE59-2F12-4CD6-8AAA-AC6AFEC9A496}" dt="2020-11-24T01:09:46.364" v="390" actId="20577"/>
          <ac:spMkLst>
            <pc:docMk/>
            <pc:sldMk cId="3768876388" sldId="270"/>
            <ac:spMk id="6" creationId="{057AD6D0-A513-42A6-9E25-4BB09D923329}"/>
          </ac:spMkLst>
        </pc:spChg>
        <pc:spChg chg="del mod">
          <ac:chgData name="Alex Stark" userId="3c57e16f-13af-4e0c-a568-5fde99ade58a" providerId="ADAL" clId="{3218EE59-2F12-4CD6-8AAA-AC6AFEC9A496}" dt="2020-11-24T01:09:50.356" v="391" actId="478"/>
          <ac:spMkLst>
            <pc:docMk/>
            <pc:sldMk cId="3768876388" sldId="270"/>
            <ac:spMk id="104" creationId="{00000000-0000-0000-0000-000000000000}"/>
          </ac:spMkLst>
        </pc:spChg>
        <pc:picChg chg="add mod">
          <ac:chgData name="Alex Stark" userId="3c57e16f-13af-4e0c-a568-5fde99ade58a" providerId="ADAL" clId="{3218EE59-2F12-4CD6-8AAA-AC6AFEC9A496}" dt="2020-11-23T03:55:10.264" v="222"/>
          <ac:picMkLst>
            <pc:docMk/>
            <pc:sldMk cId="3768876388" sldId="270"/>
            <ac:picMk id="2" creationId="{0F07197C-27B3-4F9C-BEBC-60F8F0FE35B6}"/>
          </ac:picMkLst>
        </pc:picChg>
        <pc:picChg chg="add mod">
          <ac:chgData name="Alex Stark" userId="3c57e16f-13af-4e0c-a568-5fde99ade58a" providerId="ADAL" clId="{3218EE59-2F12-4CD6-8AAA-AC6AFEC9A496}" dt="2020-11-24T01:09:55.315" v="392" actId="1076"/>
          <ac:picMkLst>
            <pc:docMk/>
            <pc:sldMk cId="3768876388" sldId="270"/>
            <ac:picMk id="5" creationId="{A7D9F9BA-8C84-4E30-A0FB-2CC2F69CC2F9}"/>
          </ac:picMkLst>
        </pc:picChg>
      </pc:sldChg>
    </pc:docChg>
  </pc:docChgLst>
  <pc:docChgLst>
    <pc:chgData name="Israa Farouk" userId="S::israa.farouk1@ucalgary.ca::881571e9-e7e0-415e-892b-565850a240a3" providerId="AD" clId="Web-{B40DF477-DB38-469D-9C2C-81ACB5DFFC46}"/>
    <pc:docChg chg="modSld">
      <pc:chgData name="Israa Farouk" userId="S::israa.farouk1@ucalgary.ca::881571e9-e7e0-415e-892b-565850a240a3" providerId="AD" clId="Web-{B40DF477-DB38-469D-9C2C-81ACB5DFFC46}" dt="2020-11-23T02:11:29.608" v="42" actId="20577"/>
      <pc:docMkLst>
        <pc:docMk/>
      </pc:docMkLst>
      <pc:sldChg chg="modSp">
        <pc:chgData name="Israa Farouk" userId="S::israa.farouk1@ucalgary.ca::881571e9-e7e0-415e-892b-565850a240a3" providerId="AD" clId="Web-{B40DF477-DB38-469D-9C2C-81ACB5DFFC46}" dt="2020-11-23T02:11:29.608" v="42" actId="20577"/>
        <pc:sldMkLst>
          <pc:docMk/>
          <pc:sldMk cId="251357637" sldId="260"/>
        </pc:sldMkLst>
        <pc:spChg chg="mod">
          <ac:chgData name="Israa Farouk" userId="S::israa.farouk1@ucalgary.ca::881571e9-e7e0-415e-892b-565850a240a3" providerId="AD" clId="Web-{B40DF477-DB38-469D-9C2C-81ACB5DFFC46}" dt="2020-11-23T02:11:29.608" v="42" actId="20577"/>
          <ac:spMkLst>
            <pc:docMk/>
            <pc:sldMk cId="251357637" sldId="260"/>
            <ac:spMk id="104" creationId="{00000000-0000-0000-0000-000000000000}"/>
          </ac:spMkLst>
        </pc:spChg>
      </pc:sldChg>
    </pc:docChg>
  </pc:docChgLst>
  <pc:docChgLst>
    <pc:chgData name="Israa Farouk" userId="881571e9-e7e0-415e-892b-565850a240a3" providerId="ADAL" clId="{4CCCF75C-4481-4306-B61C-C810BBCF54F9}"/>
    <pc:docChg chg="undo custSel modSld">
      <pc:chgData name="Israa Farouk" userId="881571e9-e7e0-415e-892b-565850a240a3" providerId="ADAL" clId="{4CCCF75C-4481-4306-B61C-C810BBCF54F9}" dt="2020-11-24T01:41:36.186" v="3076"/>
      <pc:docMkLst>
        <pc:docMk/>
      </pc:docMkLst>
      <pc:sldChg chg="modSp mod">
        <pc:chgData name="Israa Farouk" userId="881571e9-e7e0-415e-892b-565850a240a3" providerId="ADAL" clId="{4CCCF75C-4481-4306-B61C-C810BBCF54F9}" dt="2020-11-23T03:20:35.906" v="442" actId="1076"/>
        <pc:sldMkLst>
          <pc:docMk/>
          <pc:sldMk cId="0" sldId="256"/>
        </pc:sldMkLst>
        <pc:picChg chg="mod">
          <ac:chgData name="Israa Farouk" userId="881571e9-e7e0-415e-892b-565850a240a3" providerId="ADAL" clId="{4CCCF75C-4481-4306-B61C-C810BBCF54F9}" dt="2020-11-23T03:20:35.906" v="442" actId="1076"/>
          <ac:picMkLst>
            <pc:docMk/>
            <pc:sldMk cId="0" sldId="256"/>
            <ac:picMk id="3" creationId="{A7498AD4-DD0B-44FD-A074-48107CA8947A}"/>
          </ac:picMkLst>
        </pc:picChg>
      </pc:sldChg>
      <pc:sldChg chg="delSp modSp mod modNotesTx">
        <pc:chgData name="Israa Farouk" userId="881571e9-e7e0-415e-892b-565850a240a3" providerId="ADAL" clId="{4CCCF75C-4481-4306-B61C-C810BBCF54F9}" dt="2020-11-24T00:55:04.129" v="1405"/>
        <pc:sldMkLst>
          <pc:docMk/>
          <pc:sldMk cId="251357637" sldId="260"/>
        </pc:sldMkLst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251357637" sldId="260"/>
            <ac:spMk id="102" creationId="{00000000-0000-0000-0000-000000000000}"/>
          </ac:spMkLst>
        </pc:spChg>
        <pc:spChg chg="mod">
          <ac:chgData name="Israa Farouk" userId="881571e9-e7e0-415e-892b-565850a240a3" providerId="ADAL" clId="{4CCCF75C-4481-4306-B61C-C810BBCF54F9}" dt="2020-11-23T02:54:24.128" v="54" actId="313"/>
          <ac:spMkLst>
            <pc:docMk/>
            <pc:sldMk cId="251357637" sldId="260"/>
            <ac:spMk id="104" creationId="{00000000-0000-0000-0000-000000000000}"/>
          </ac:spMkLst>
        </pc:spChg>
        <pc:spChg chg="del mod">
          <ac:chgData name="Israa Farouk" userId="881571e9-e7e0-415e-892b-565850a240a3" providerId="ADAL" clId="{4CCCF75C-4481-4306-B61C-C810BBCF54F9}" dt="2020-11-23T03:20:55.764" v="448" actId="478"/>
          <ac:spMkLst>
            <pc:docMk/>
            <pc:sldMk cId="251357637" sldId="260"/>
            <ac:spMk id="106" creationId="{00000000-0000-0000-0000-000000000000}"/>
          </ac:spMkLst>
        </pc:spChg>
      </pc:sldChg>
      <pc:sldChg chg="delSp modSp mod">
        <pc:chgData name="Israa Farouk" userId="881571e9-e7e0-415e-892b-565850a240a3" providerId="ADAL" clId="{4CCCF75C-4481-4306-B61C-C810BBCF54F9}" dt="2020-11-24T00:55:04.129" v="1405"/>
        <pc:sldMkLst>
          <pc:docMk/>
          <pc:sldMk cId="1890620510" sldId="262"/>
        </pc:sldMkLst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1890620510" sldId="262"/>
            <ac:spMk id="102" creationId="{00000000-0000-0000-0000-000000000000}"/>
          </ac:spMkLst>
        </pc:spChg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1890620510" sldId="262"/>
            <ac:spMk id="104" creationId="{00000000-0000-0000-0000-000000000000}"/>
          </ac:spMkLst>
        </pc:spChg>
        <pc:spChg chg="del mod">
          <ac:chgData name="Israa Farouk" userId="881571e9-e7e0-415e-892b-565850a240a3" providerId="ADAL" clId="{4CCCF75C-4481-4306-B61C-C810BBCF54F9}" dt="2020-11-23T03:20:02.735" v="436" actId="478"/>
          <ac:spMkLst>
            <pc:docMk/>
            <pc:sldMk cId="1890620510" sldId="262"/>
            <ac:spMk id="106" creationId="{00000000-0000-0000-0000-000000000000}"/>
          </ac:spMkLst>
        </pc:spChg>
      </pc:sldChg>
      <pc:sldChg chg="delSp modSp mod">
        <pc:chgData name="Israa Farouk" userId="881571e9-e7e0-415e-892b-565850a240a3" providerId="ADAL" clId="{4CCCF75C-4481-4306-B61C-C810BBCF54F9}" dt="2020-11-24T00:55:04.129" v="1405"/>
        <pc:sldMkLst>
          <pc:docMk/>
          <pc:sldMk cId="2958327466" sldId="263"/>
        </pc:sldMkLst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2958327466" sldId="263"/>
            <ac:spMk id="102" creationId="{00000000-0000-0000-0000-000000000000}"/>
          </ac:spMkLst>
        </pc:spChg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2958327466" sldId="263"/>
            <ac:spMk id="104" creationId="{00000000-0000-0000-0000-000000000000}"/>
          </ac:spMkLst>
        </pc:spChg>
        <pc:spChg chg="del">
          <ac:chgData name="Israa Farouk" userId="881571e9-e7e0-415e-892b-565850a240a3" providerId="ADAL" clId="{4CCCF75C-4481-4306-B61C-C810BBCF54F9}" dt="2020-11-23T03:20:26.774" v="440" actId="478"/>
          <ac:spMkLst>
            <pc:docMk/>
            <pc:sldMk cId="2958327466" sldId="263"/>
            <ac:spMk id="106" creationId="{00000000-0000-0000-0000-000000000000}"/>
          </ac:spMkLst>
        </pc:spChg>
        <pc:picChg chg="mod">
          <ac:chgData name="Israa Farouk" userId="881571e9-e7e0-415e-892b-565850a240a3" providerId="ADAL" clId="{4CCCF75C-4481-4306-B61C-C810BBCF54F9}" dt="2020-11-23T03:20:29.910" v="441" actId="1076"/>
          <ac:picMkLst>
            <pc:docMk/>
            <pc:sldMk cId="2958327466" sldId="263"/>
            <ac:picMk id="5" creationId="{FECD1DBA-C930-4793-B567-F9AE7DFA30DA}"/>
          </ac:picMkLst>
        </pc:picChg>
      </pc:sldChg>
      <pc:sldChg chg="delSp modSp mod">
        <pc:chgData name="Israa Farouk" userId="881571e9-e7e0-415e-892b-565850a240a3" providerId="ADAL" clId="{4CCCF75C-4481-4306-B61C-C810BBCF54F9}" dt="2020-11-24T00:55:04.129" v="1405"/>
        <pc:sldMkLst>
          <pc:docMk/>
          <pc:sldMk cId="1964225825" sldId="264"/>
        </pc:sldMkLst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1964225825" sldId="264"/>
            <ac:spMk id="102" creationId="{00000000-0000-0000-0000-000000000000}"/>
          </ac:spMkLst>
        </pc:spChg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1964225825" sldId="264"/>
            <ac:spMk id="104" creationId="{00000000-0000-0000-0000-000000000000}"/>
          </ac:spMkLst>
        </pc:spChg>
        <pc:spChg chg="del mod">
          <ac:chgData name="Israa Farouk" userId="881571e9-e7e0-415e-892b-565850a240a3" providerId="ADAL" clId="{4CCCF75C-4481-4306-B61C-C810BBCF54F9}" dt="2020-11-23T03:20:52.781" v="447" actId="478"/>
          <ac:spMkLst>
            <pc:docMk/>
            <pc:sldMk cId="1964225825" sldId="264"/>
            <ac:spMk id="106" creationId="{00000000-0000-0000-0000-000000000000}"/>
          </ac:spMkLst>
        </pc:spChg>
      </pc:sldChg>
      <pc:sldChg chg="delSp modSp mod">
        <pc:chgData name="Israa Farouk" userId="881571e9-e7e0-415e-892b-565850a240a3" providerId="ADAL" clId="{4CCCF75C-4481-4306-B61C-C810BBCF54F9}" dt="2020-11-24T00:55:04.129" v="1405"/>
        <pc:sldMkLst>
          <pc:docMk/>
          <pc:sldMk cId="2219845843" sldId="265"/>
        </pc:sldMkLst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2219845843" sldId="265"/>
            <ac:spMk id="102" creationId="{00000000-0000-0000-0000-000000000000}"/>
          </ac:spMkLst>
        </pc:spChg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2219845843" sldId="265"/>
            <ac:spMk id="104" creationId="{00000000-0000-0000-0000-000000000000}"/>
          </ac:spMkLst>
        </pc:spChg>
        <pc:spChg chg="del">
          <ac:chgData name="Israa Farouk" userId="881571e9-e7e0-415e-892b-565850a240a3" providerId="ADAL" clId="{4CCCF75C-4481-4306-B61C-C810BBCF54F9}" dt="2020-11-23T03:20:43.260" v="444" actId="478"/>
          <ac:spMkLst>
            <pc:docMk/>
            <pc:sldMk cId="2219845843" sldId="265"/>
            <ac:spMk id="106" creationId="{00000000-0000-0000-0000-000000000000}"/>
          </ac:spMkLst>
        </pc:spChg>
        <pc:picChg chg="mod">
          <ac:chgData name="Israa Farouk" userId="881571e9-e7e0-415e-892b-565850a240a3" providerId="ADAL" clId="{4CCCF75C-4481-4306-B61C-C810BBCF54F9}" dt="2020-11-23T03:20:46.076" v="445" actId="1076"/>
          <ac:picMkLst>
            <pc:docMk/>
            <pc:sldMk cId="2219845843" sldId="265"/>
            <ac:picMk id="6" creationId="{58CEEACE-FC60-435F-A0D7-451820A5B517}"/>
          </ac:picMkLst>
        </pc:picChg>
      </pc:sldChg>
      <pc:sldChg chg="delSp mod">
        <pc:chgData name="Israa Farouk" userId="881571e9-e7e0-415e-892b-565850a240a3" providerId="ADAL" clId="{4CCCF75C-4481-4306-B61C-C810BBCF54F9}" dt="2020-11-23T03:20:49.301" v="446" actId="478"/>
        <pc:sldMkLst>
          <pc:docMk/>
          <pc:sldMk cId="482676624" sldId="266"/>
        </pc:sldMkLst>
        <pc:spChg chg="del">
          <ac:chgData name="Israa Farouk" userId="881571e9-e7e0-415e-892b-565850a240a3" providerId="ADAL" clId="{4CCCF75C-4481-4306-B61C-C810BBCF54F9}" dt="2020-11-23T03:20:49.301" v="446" actId="478"/>
          <ac:spMkLst>
            <pc:docMk/>
            <pc:sldMk cId="482676624" sldId="266"/>
            <ac:spMk id="2" creationId="{E53664C8-D5D3-49FB-A1B2-9717F0CCA4D8}"/>
          </ac:spMkLst>
        </pc:spChg>
      </pc:sldChg>
      <pc:sldChg chg="addSp delSp modSp mod modTransition modAnim modNotesTx">
        <pc:chgData name="Israa Farouk" userId="881571e9-e7e0-415e-892b-565850a240a3" providerId="ADAL" clId="{4CCCF75C-4481-4306-B61C-C810BBCF54F9}" dt="2020-11-24T01:41:36.186" v="3076"/>
        <pc:sldMkLst>
          <pc:docMk/>
          <pc:sldMk cId="3582062522" sldId="267"/>
        </pc:sldMkLst>
        <pc:spChg chg="del">
          <ac:chgData name="Israa Farouk" userId="881571e9-e7e0-415e-892b-565850a240a3" providerId="ADAL" clId="{4CCCF75C-4481-4306-B61C-C810BBCF54F9}" dt="2020-11-23T03:20:08.005" v="437" actId="478"/>
          <ac:spMkLst>
            <pc:docMk/>
            <pc:sldMk cId="3582062522" sldId="267"/>
            <ac:spMk id="2" creationId="{F5B76B23-FDDB-4398-8F7A-AE45565409FE}"/>
          </ac:spMkLst>
        </pc:spChg>
        <pc:spChg chg="mod">
          <ac:chgData name="Israa Farouk" userId="881571e9-e7e0-415e-892b-565850a240a3" providerId="ADAL" clId="{4CCCF75C-4481-4306-B61C-C810BBCF54F9}" dt="2020-11-24T00:41:04.749" v="1330" actId="1076"/>
          <ac:spMkLst>
            <pc:docMk/>
            <pc:sldMk cId="3582062522" sldId="267"/>
            <ac:spMk id="3" creationId="{3A34D22D-C702-4B98-A020-D8FB74FA1A63}"/>
          </ac:spMkLst>
        </pc:spChg>
        <pc:spChg chg="mod">
          <ac:chgData name="Israa Farouk" userId="881571e9-e7e0-415e-892b-565850a240a3" providerId="ADAL" clId="{4CCCF75C-4481-4306-B61C-C810BBCF54F9}" dt="2020-11-24T01:24:35.486" v="2628" actId="20577"/>
          <ac:spMkLst>
            <pc:docMk/>
            <pc:sldMk cId="3582062522" sldId="267"/>
            <ac:spMk id="4" creationId="{59E347C2-2BC2-475B-8D77-B44B69761B91}"/>
          </ac:spMkLst>
        </pc:spChg>
        <pc:picChg chg="add del mod">
          <ac:chgData name="Israa Farouk" userId="881571e9-e7e0-415e-892b-565850a240a3" providerId="ADAL" clId="{4CCCF75C-4481-4306-B61C-C810BBCF54F9}" dt="2020-11-24T01:31:46.293" v="3056"/>
          <ac:picMkLst>
            <pc:docMk/>
            <pc:sldMk cId="3582062522" sldId="267"/>
            <ac:picMk id="5" creationId="{FEBDF8B1-4863-4C35-9D59-760A5988FB27}"/>
          </ac:picMkLst>
        </pc:picChg>
        <pc:picChg chg="add del mod">
          <ac:chgData name="Israa Farouk" userId="881571e9-e7e0-415e-892b-565850a240a3" providerId="ADAL" clId="{4CCCF75C-4481-4306-B61C-C810BBCF54F9}" dt="2020-11-24T01:34:48.033" v="3058"/>
          <ac:picMkLst>
            <pc:docMk/>
            <pc:sldMk cId="3582062522" sldId="267"/>
            <ac:picMk id="6" creationId="{CF9171D5-6EE4-4102-8177-A9F2E7539A1C}"/>
          </ac:picMkLst>
        </pc:picChg>
        <pc:picChg chg="add del mod">
          <ac:chgData name="Israa Farouk" userId="881571e9-e7e0-415e-892b-565850a240a3" providerId="ADAL" clId="{4CCCF75C-4481-4306-B61C-C810BBCF54F9}" dt="2020-11-24T01:35:20.302" v="3060"/>
          <ac:picMkLst>
            <pc:docMk/>
            <pc:sldMk cId="3582062522" sldId="267"/>
            <ac:picMk id="7" creationId="{E00F33B5-31D2-477C-88B6-5F757D4BA7F5}"/>
          </ac:picMkLst>
        </pc:picChg>
        <pc:picChg chg="add del mod">
          <ac:chgData name="Israa Farouk" userId="881571e9-e7e0-415e-892b-565850a240a3" providerId="ADAL" clId="{4CCCF75C-4481-4306-B61C-C810BBCF54F9}" dt="2020-11-24T01:36:00.849" v="3062"/>
          <ac:picMkLst>
            <pc:docMk/>
            <pc:sldMk cId="3582062522" sldId="267"/>
            <ac:picMk id="8" creationId="{5C913BC9-F071-4330-BCF7-00FFFB8DB904}"/>
          </ac:picMkLst>
        </pc:picChg>
        <pc:picChg chg="add del mod">
          <ac:chgData name="Israa Farouk" userId="881571e9-e7e0-415e-892b-565850a240a3" providerId="ADAL" clId="{4CCCF75C-4481-4306-B61C-C810BBCF54F9}" dt="2020-11-24T01:36:49.827" v="3069"/>
          <ac:picMkLst>
            <pc:docMk/>
            <pc:sldMk cId="3582062522" sldId="267"/>
            <ac:picMk id="9" creationId="{D8737B5B-D299-461B-B641-FBE04028A3DA}"/>
          </ac:picMkLst>
        </pc:picChg>
        <pc:picChg chg="add del mod">
          <ac:chgData name="Israa Farouk" userId="881571e9-e7e0-415e-892b-565850a240a3" providerId="ADAL" clId="{4CCCF75C-4481-4306-B61C-C810BBCF54F9}" dt="2020-11-24T01:38:34.639" v="3071"/>
          <ac:picMkLst>
            <pc:docMk/>
            <pc:sldMk cId="3582062522" sldId="267"/>
            <ac:picMk id="10" creationId="{17CE50FD-E8C7-49C6-A759-AB152697A0E8}"/>
          </ac:picMkLst>
        </pc:picChg>
        <pc:picChg chg="add del mod">
          <ac:chgData name="Israa Farouk" userId="881571e9-e7e0-415e-892b-565850a240a3" providerId="ADAL" clId="{4CCCF75C-4481-4306-B61C-C810BBCF54F9}" dt="2020-11-24T01:39:05.321" v="3073"/>
          <ac:picMkLst>
            <pc:docMk/>
            <pc:sldMk cId="3582062522" sldId="267"/>
            <ac:picMk id="11" creationId="{F4FA1927-8C57-4EED-A399-A542E0B242ED}"/>
          </ac:picMkLst>
        </pc:picChg>
        <pc:picChg chg="add del mod">
          <ac:chgData name="Israa Farouk" userId="881571e9-e7e0-415e-892b-565850a240a3" providerId="ADAL" clId="{4CCCF75C-4481-4306-B61C-C810BBCF54F9}" dt="2020-11-24T01:40:52.107" v="3075"/>
          <ac:picMkLst>
            <pc:docMk/>
            <pc:sldMk cId="3582062522" sldId="267"/>
            <ac:picMk id="12" creationId="{C32E5646-E682-45FB-A072-672ACE057639}"/>
          </ac:picMkLst>
        </pc:picChg>
        <pc:picChg chg="add mod">
          <ac:chgData name="Israa Farouk" userId="881571e9-e7e0-415e-892b-565850a240a3" providerId="ADAL" clId="{4CCCF75C-4481-4306-B61C-C810BBCF54F9}" dt="2020-11-24T01:41:36.186" v="3076"/>
          <ac:picMkLst>
            <pc:docMk/>
            <pc:sldMk cId="3582062522" sldId="267"/>
            <ac:picMk id="13" creationId="{9317C9F3-8C69-46E5-9C68-B1DDA89A8F9B}"/>
          </ac:picMkLst>
        </pc:picChg>
      </pc:sldChg>
      <pc:sldChg chg="delSp modSp mod">
        <pc:chgData name="Israa Farouk" userId="881571e9-e7e0-415e-892b-565850a240a3" providerId="ADAL" clId="{4CCCF75C-4481-4306-B61C-C810BBCF54F9}" dt="2020-11-24T00:55:04.129" v="1405"/>
        <pc:sldMkLst>
          <pc:docMk/>
          <pc:sldMk cId="3865014585" sldId="268"/>
        </pc:sldMkLst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3865014585" sldId="268"/>
            <ac:spMk id="102" creationId="{00000000-0000-0000-0000-000000000000}"/>
          </ac:spMkLst>
        </pc:spChg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3865014585" sldId="268"/>
            <ac:spMk id="104" creationId="{00000000-0000-0000-0000-000000000000}"/>
          </ac:spMkLst>
        </pc:spChg>
        <pc:spChg chg="del">
          <ac:chgData name="Israa Farouk" userId="881571e9-e7e0-415e-892b-565850a240a3" providerId="ADAL" clId="{4CCCF75C-4481-4306-B61C-C810BBCF54F9}" dt="2020-11-23T03:19:55.377" v="433" actId="478"/>
          <ac:spMkLst>
            <pc:docMk/>
            <pc:sldMk cId="3865014585" sldId="268"/>
            <ac:spMk id="106" creationId="{00000000-0000-0000-0000-000000000000}"/>
          </ac:spMkLst>
        </pc:spChg>
      </pc:sldChg>
      <pc:sldChg chg="delSp modSp mod">
        <pc:chgData name="Israa Farouk" userId="881571e9-e7e0-415e-892b-565850a240a3" providerId="ADAL" clId="{4CCCF75C-4481-4306-B61C-C810BBCF54F9}" dt="2020-11-24T00:55:04.129" v="1405"/>
        <pc:sldMkLst>
          <pc:docMk/>
          <pc:sldMk cId="1067014797" sldId="269"/>
        </pc:sldMkLst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1067014797" sldId="269"/>
            <ac:spMk id="102" creationId="{00000000-0000-0000-0000-000000000000}"/>
          </ac:spMkLst>
        </pc:spChg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1067014797" sldId="269"/>
            <ac:spMk id="104" creationId="{00000000-0000-0000-0000-000000000000}"/>
          </ac:spMkLst>
        </pc:spChg>
        <pc:spChg chg="del mod">
          <ac:chgData name="Israa Farouk" userId="881571e9-e7e0-415e-892b-565850a240a3" providerId="ADAL" clId="{4CCCF75C-4481-4306-B61C-C810BBCF54F9}" dt="2020-11-23T03:19:51.898" v="432" actId="478"/>
          <ac:spMkLst>
            <pc:docMk/>
            <pc:sldMk cId="1067014797" sldId="269"/>
            <ac:spMk id="106" creationId="{00000000-0000-0000-0000-000000000000}"/>
          </ac:spMkLst>
        </pc:spChg>
      </pc:sldChg>
      <pc:sldChg chg="delSp modSp mod">
        <pc:chgData name="Israa Farouk" userId="881571e9-e7e0-415e-892b-565850a240a3" providerId="ADAL" clId="{4CCCF75C-4481-4306-B61C-C810BBCF54F9}" dt="2020-11-24T00:55:04.129" v="1405"/>
        <pc:sldMkLst>
          <pc:docMk/>
          <pc:sldMk cId="3768876388" sldId="270"/>
        </pc:sldMkLst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3768876388" sldId="270"/>
            <ac:spMk id="102" creationId="{00000000-0000-0000-0000-000000000000}"/>
          </ac:spMkLst>
        </pc:spChg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3768876388" sldId="270"/>
            <ac:spMk id="104" creationId="{00000000-0000-0000-0000-000000000000}"/>
          </ac:spMkLst>
        </pc:spChg>
        <pc:spChg chg="del">
          <ac:chgData name="Israa Farouk" userId="881571e9-e7e0-415e-892b-565850a240a3" providerId="ADAL" clId="{4CCCF75C-4481-4306-B61C-C810BBCF54F9}" dt="2020-11-23T03:19:47.604" v="431" actId="478"/>
          <ac:spMkLst>
            <pc:docMk/>
            <pc:sldMk cId="3768876388" sldId="270"/>
            <ac:spMk id="106" creationId="{00000000-0000-0000-0000-000000000000}"/>
          </ac:spMkLst>
        </pc:spChg>
      </pc:sldChg>
      <pc:sldChg chg="modSp">
        <pc:chgData name="Israa Farouk" userId="881571e9-e7e0-415e-892b-565850a240a3" providerId="ADAL" clId="{4CCCF75C-4481-4306-B61C-C810BBCF54F9}" dt="2020-11-24T00:55:04.129" v="1405"/>
        <pc:sldMkLst>
          <pc:docMk/>
          <pc:sldMk cId="1161450656" sldId="271"/>
        </pc:sldMkLst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1161450656" sldId="271"/>
            <ac:spMk id="102" creationId="{00000000-0000-0000-0000-000000000000}"/>
          </ac:spMkLst>
        </pc:spChg>
      </pc:sldChg>
      <pc:sldChg chg="modSp">
        <pc:chgData name="Israa Farouk" userId="881571e9-e7e0-415e-892b-565850a240a3" providerId="ADAL" clId="{4CCCF75C-4481-4306-B61C-C810BBCF54F9}" dt="2020-11-24T00:55:04.129" v="1405"/>
        <pc:sldMkLst>
          <pc:docMk/>
          <pc:sldMk cId="270845363" sldId="272"/>
        </pc:sldMkLst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270845363" sldId="272"/>
            <ac:spMk id="102" creationId="{00000000-0000-0000-0000-000000000000}"/>
          </ac:spMkLst>
        </pc:spChg>
      </pc:sldChg>
      <pc:sldChg chg="modSp">
        <pc:chgData name="Israa Farouk" userId="881571e9-e7e0-415e-892b-565850a240a3" providerId="ADAL" clId="{4CCCF75C-4481-4306-B61C-C810BBCF54F9}" dt="2020-11-24T00:55:04.129" v="1405"/>
        <pc:sldMkLst>
          <pc:docMk/>
          <pc:sldMk cId="4113443635" sldId="273"/>
        </pc:sldMkLst>
        <pc:spChg chg="mod">
          <ac:chgData name="Israa Farouk" userId="881571e9-e7e0-415e-892b-565850a240a3" providerId="ADAL" clId="{4CCCF75C-4481-4306-B61C-C810BBCF54F9}" dt="2020-11-24T00:55:04.129" v="1405"/>
          <ac:spMkLst>
            <pc:docMk/>
            <pc:sldMk cId="4113443635" sldId="273"/>
            <ac:spMk id="102" creationId="{00000000-0000-0000-0000-000000000000}"/>
          </ac:spMkLst>
        </pc:spChg>
      </pc:sldChg>
    </pc:docChg>
  </pc:docChgLst>
  <pc:docChgLst>
    <pc:chgData name="Bhavan Pahuja" userId="S::bhavan.pahuja1@ucalgary.ca::bbcb9e45-915c-48a2-bbf0-233e151f4a51" providerId="AD" clId="Web-{20ED010C-5719-4BB3-A23A-405AE5EDB8FB}"/>
    <pc:docChg chg="modSld">
      <pc:chgData name="Bhavan Pahuja" userId="S::bhavan.pahuja1@ucalgary.ca::bbcb9e45-915c-48a2-bbf0-233e151f4a51" providerId="AD" clId="Web-{20ED010C-5719-4BB3-A23A-405AE5EDB8FB}" dt="2020-11-22T04:46:39.947" v="13" actId="20577"/>
      <pc:docMkLst>
        <pc:docMk/>
      </pc:docMkLst>
      <pc:sldChg chg="modSp">
        <pc:chgData name="Bhavan Pahuja" userId="S::bhavan.pahuja1@ucalgary.ca::bbcb9e45-915c-48a2-bbf0-233e151f4a51" providerId="AD" clId="Web-{20ED010C-5719-4BB3-A23A-405AE5EDB8FB}" dt="2020-11-22T04:46:30.807" v="7" actId="20577"/>
        <pc:sldMkLst>
          <pc:docMk/>
          <pc:sldMk cId="3679609713" sldId="259"/>
        </pc:sldMkLst>
        <pc:spChg chg="mod">
          <ac:chgData name="Bhavan Pahuja" userId="S::bhavan.pahuja1@ucalgary.ca::bbcb9e45-915c-48a2-bbf0-233e151f4a51" providerId="AD" clId="Web-{20ED010C-5719-4BB3-A23A-405AE5EDB8FB}" dt="2020-11-22T04:46:30.807" v="7" actId="20577"/>
          <ac:spMkLst>
            <pc:docMk/>
            <pc:sldMk cId="3679609713" sldId="259"/>
            <ac:spMk id="102" creationId="{00000000-0000-0000-0000-000000000000}"/>
          </ac:spMkLst>
        </pc:spChg>
      </pc:sldChg>
      <pc:sldChg chg="modSp">
        <pc:chgData name="Bhavan Pahuja" userId="S::bhavan.pahuja1@ucalgary.ca::bbcb9e45-915c-48a2-bbf0-233e151f4a51" providerId="AD" clId="Web-{20ED010C-5719-4BB3-A23A-405AE5EDB8FB}" dt="2020-11-22T04:46:33.916" v="9" actId="20577"/>
        <pc:sldMkLst>
          <pc:docMk/>
          <pc:sldMk cId="251357637" sldId="260"/>
        </pc:sldMkLst>
        <pc:spChg chg="mod">
          <ac:chgData name="Bhavan Pahuja" userId="S::bhavan.pahuja1@ucalgary.ca::bbcb9e45-915c-48a2-bbf0-233e151f4a51" providerId="AD" clId="Web-{20ED010C-5719-4BB3-A23A-405AE5EDB8FB}" dt="2020-11-22T04:46:33.916" v="9" actId="20577"/>
          <ac:spMkLst>
            <pc:docMk/>
            <pc:sldMk cId="251357637" sldId="260"/>
            <ac:spMk id="102" creationId="{00000000-0000-0000-0000-000000000000}"/>
          </ac:spMkLst>
        </pc:spChg>
      </pc:sldChg>
      <pc:sldChg chg="modSp">
        <pc:chgData name="Bhavan Pahuja" userId="S::bhavan.pahuja1@ucalgary.ca::bbcb9e45-915c-48a2-bbf0-233e151f4a51" providerId="AD" clId="Web-{20ED010C-5719-4BB3-A23A-405AE5EDB8FB}" dt="2020-11-22T04:46:36.807" v="11" actId="20577"/>
        <pc:sldMkLst>
          <pc:docMk/>
          <pc:sldMk cId="3510808415" sldId="261"/>
        </pc:sldMkLst>
        <pc:spChg chg="mod">
          <ac:chgData name="Bhavan Pahuja" userId="S::bhavan.pahuja1@ucalgary.ca::bbcb9e45-915c-48a2-bbf0-233e151f4a51" providerId="AD" clId="Web-{20ED010C-5719-4BB3-A23A-405AE5EDB8FB}" dt="2020-11-22T04:46:36.807" v="11" actId="20577"/>
          <ac:spMkLst>
            <pc:docMk/>
            <pc:sldMk cId="3510808415" sldId="261"/>
            <ac:spMk id="102" creationId="{00000000-0000-0000-0000-000000000000}"/>
          </ac:spMkLst>
        </pc:spChg>
      </pc:sldChg>
      <pc:sldChg chg="modSp">
        <pc:chgData name="Bhavan Pahuja" userId="S::bhavan.pahuja1@ucalgary.ca::bbcb9e45-915c-48a2-bbf0-233e151f4a51" providerId="AD" clId="Web-{20ED010C-5719-4BB3-A23A-405AE5EDB8FB}" dt="2020-11-22T04:46:39.947" v="13" actId="20577"/>
        <pc:sldMkLst>
          <pc:docMk/>
          <pc:sldMk cId="1890620510" sldId="262"/>
        </pc:sldMkLst>
        <pc:spChg chg="mod">
          <ac:chgData name="Bhavan Pahuja" userId="S::bhavan.pahuja1@ucalgary.ca::bbcb9e45-915c-48a2-bbf0-233e151f4a51" providerId="AD" clId="Web-{20ED010C-5719-4BB3-A23A-405AE5EDB8FB}" dt="2020-11-22T04:46:39.947" v="13" actId="20577"/>
          <ac:spMkLst>
            <pc:docMk/>
            <pc:sldMk cId="1890620510" sldId="262"/>
            <ac:spMk id="102" creationId="{00000000-0000-0000-0000-000000000000}"/>
          </ac:spMkLst>
        </pc:spChg>
      </pc:sldChg>
    </pc:docChg>
  </pc:docChgLst>
  <pc:docChgLst>
    <pc:chgData name="Bhavan Pahuja" userId="bbcb9e45-915c-48a2-bbf0-233e151f4a51" providerId="ADAL" clId="{4233119A-F242-4CFA-AF09-2C8920EFBC8D}"/>
    <pc:docChg chg="undo redo custSel addSld modSld">
      <pc:chgData name="Bhavan Pahuja" userId="bbcb9e45-915c-48a2-bbf0-233e151f4a51" providerId="ADAL" clId="{4233119A-F242-4CFA-AF09-2C8920EFBC8D}" dt="2020-11-24T01:50:49.351" v="1659" actId="20577"/>
      <pc:docMkLst>
        <pc:docMk/>
      </pc:docMkLst>
      <pc:sldChg chg="addSp delSp modSp mod">
        <pc:chgData name="Bhavan Pahuja" userId="bbcb9e45-915c-48a2-bbf0-233e151f4a51" providerId="ADAL" clId="{4233119A-F242-4CFA-AF09-2C8920EFBC8D}" dt="2020-11-24T01:07:44.539" v="1631" actId="1076"/>
        <pc:sldMkLst>
          <pc:docMk/>
          <pc:sldMk cId="251357637" sldId="260"/>
        </pc:sldMkLst>
        <pc:spChg chg="add mod">
          <ac:chgData name="Bhavan Pahuja" userId="bbcb9e45-915c-48a2-bbf0-233e151f4a51" providerId="ADAL" clId="{4233119A-F242-4CFA-AF09-2C8920EFBC8D}" dt="2020-11-23T23:48:32.659" v="1544" actId="1076"/>
          <ac:spMkLst>
            <pc:docMk/>
            <pc:sldMk cId="251357637" sldId="260"/>
            <ac:spMk id="2" creationId="{41E5C916-1EB3-4A58-AAB7-862B7402D863}"/>
          </ac:spMkLst>
        </pc:spChg>
        <pc:spChg chg="add del mod">
          <ac:chgData name="Bhavan Pahuja" userId="bbcb9e45-915c-48a2-bbf0-233e151f4a51" providerId="ADAL" clId="{4233119A-F242-4CFA-AF09-2C8920EFBC8D}" dt="2020-11-23T23:48:35.005" v="1545" actId="478"/>
          <ac:spMkLst>
            <pc:docMk/>
            <pc:sldMk cId="251357637" sldId="260"/>
            <ac:spMk id="8" creationId="{30E7341C-6577-4E62-84A2-5C0339ED5F52}"/>
          </ac:spMkLst>
        </pc:spChg>
        <pc:spChg chg="add del mod">
          <ac:chgData name="Bhavan Pahuja" userId="bbcb9e45-915c-48a2-bbf0-233e151f4a51" providerId="ADAL" clId="{4233119A-F242-4CFA-AF09-2C8920EFBC8D}" dt="2020-11-23T23:19:58.983" v="413" actId="478"/>
          <ac:spMkLst>
            <pc:docMk/>
            <pc:sldMk cId="251357637" sldId="260"/>
            <ac:spMk id="17" creationId="{B220B5F5-3260-4198-98A5-B1E569E364E3}"/>
          </ac:spMkLst>
        </pc:spChg>
        <pc:spChg chg="add mod">
          <ac:chgData name="Bhavan Pahuja" userId="bbcb9e45-915c-48a2-bbf0-233e151f4a51" providerId="ADAL" clId="{4233119A-F242-4CFA-AF09-2C8920EFBC8D}" dt="2020-11-23T23:50:08.806" v="1613" actId="1076"/>
          <ac:spMkLst>
            <pc:docMk/>
            <pc:sldMk cId="251357637" sldId="260"/>
            <ac:spMk id="20" creationId="{9C5EAD10-35C5-43C9-8E15-55BC76625A5E}"/>
          </ac:spMkLst>
        </pc:spChg>
        <pc:spChg chg="add mod">
          <ac:chgData name="Bhavan Pahuja" userId="bbcb9e45-915c-48a2-bbf0-233e151f4a51" providerId="ADAL" clId="{4233119A-F242-4CFA-AF09-2C8920EFBC8D}" dt="2020-11-23T23:49:40.185" v="1608" actId="1076"/>
          <ac:spMkLst>
            <pc:docMk/>
            <pc:sldMk cId="251357637" sldId="260"/>
            <ac:spMk id="27" creationId="{E2D07740-CA15-46DE-A2F0-B682A5852C09}"/>
          </ac:spMkLst>
        </pc:spChg>
        <pc:spChg chg="mod">
          <ac:chgData name="Bhavan Pahuja" userId="bbcb9e45-915c-48a2-bbf0-233e151f4a51" providerId="ADAL" clId="{4233119A-F242-4CFA-AF09-2C8920EFBC8D}" dt="2020-11-24T01:07:44.539" v="1631" actId="1076"/>
          <ac:spMkLst>
            <pc:docMk/>
            <pc:sldMk cId="251357637" sldId="260"/>
            <ac:spMk id="102" creationId="{00000000-0000-0000-0000-000000000000}"/>
          </ac:spMkLst>
        </pc:spChg>
        <pc:picChg chg="add del mod">
          <ac:chgData name="Bhavan Pahuja" userId="bbcb9e45-915c-48a2-bbf0-233e151f4a51" providerId="ADAL" clId="{4233119A-F242-4CFA-AF09-2C8920EFBC8D}" dt="2020-11-23T23:17:02.722" v="255" actId="478"/>
          <ac:picMkLst>
            <pc:docMk/>
            <pc:sldMk cId="251357637" sldId="260"/>
            <ac:picMk id="5" creationId="{194DF7A2-565F-4B87-9079-7321B5E7D07E}"/>
          </ac:picMkLst>
        </pc:picChg>
        <pc:picChg chg="add del mod">
          <ac:chgData name="Bhavan Pahuja" userId="bbcb9e45-915c-48a2-bbf0-233e151f4a51" providerId="ADAL" clId="{4233119A-F242-4CFA-AF09-2C8920EFBC8D}" dt="2020-11-23T23:12:27.542" v="133" actId="478"/>
          <ac:picMkLst>
            <pc:docMk/>
            <pc:sldMk cId="251357637" sldId="260"/>
            <ac:picMk id="9" creationId="{5B6D4850-D1A0-4812-9AA7-D74BE9460FAC}"/>
          </ac:picMkLst>
        </pc:picChg>
        <pc:picChg chg="add del mod">
          <ac:chgData name="Bhavan Pahuja" userId="bbcb9e45-915c-48a2-bbf0-233e151f4a51" providerId="ADAL" clId="{4233119A-F242-4CFA-AF09-2C8920EFBC8D}" dt="2020-11-23T23:13:38.780" v="155" actId="478"/>
          <ac:picMkLst>
            <pc:docMk/>
            <pc:sldMk cId="251357637" sldId="260"/>
            <ac:picMk id="10" creationId="{06237632-69AC-4A65-91E8-20D02F91F884}"/>
          </ac:picMkLst>
        </pc:picChg>
        <pc:picChg chg="add del mod modCrop">
          <ac:chgData name="Bhavan Pahuja" userId="bbcb9e45-915c-48a2-bbf0-233e151f4a51" providerId="ADAL" clId="{4233119A-F242-4CFA-AF09-2C8920EFBC8D}" dt="2020-11-23T23:19:54.520" v="410" actId="478"/>
          <ac:picMkLst>
            <pc:docMk/>
            <pc:sldMk cId="251357637" sldId="260"/>
            <ac:picMk id="11" creationId="{0DEEFAA7-8263-46D7-840A-00DC45F65C16}"/>
          </ac:picMkLst>
        </pc:picChg>
        <pc:picChg chg="add mod">
          <ac:chgData name="Bhavan Pahuja" userId="bbcb9e45-915c-48a2-bbf0-233e151f4a51" providerId="ADAL" clId="{4233119A-F242-4CFA-AF09-2C8920EFBC8D}" dt="2020-11-23T23:50:05.294" v="1612" actId="1076"/>
          <ac:picMkLst>
            <pc:docMk/>
            <pc:sldMk cId="251357637" sldId="260"/>
            <ac:picMk id="15" creationId="{F0B020E6-D13E-4170-9436-D45B63B63CC1}"/>
          </ac:picMkLst>
        </pc:picChg>
        <pc:picChg chg="add mod">
          <ac:chgData name="Bhavan Pahuja" userId="bbcb9e45-915c-48a2-bbf0-233e151f4a51" providerId="ADAL" clId="{4233119A-F242-4CFA-AF09-2C8920EFBC8D}" dt="2020-11-23T23:49:30.543" v="1606" actId="1076"/>
          <ac:picMkLst>
            <pc:docMk/>
            <pc:sldMk cId="251357637" sldId="260"/>
            <ac:picMk id="23" creationId="{0E54E47B-85A8-47D4-A137-CFDFF022171B}"/>
          </ac:picMkLst>
        </pc:picChg>
        <pc:cxnChg chg="add del mod">
          <ac:chgData name="Bhavan Pahuja" userId="bbcb9e45-915c-48a2-bbf0-233e151f4a51" providerId="ADAL" clId="{4233119A-F242-4CFA-AF09-2C8920EFBC8D}" dt="2020-11-23T23:19:37.446" v="402" actId="478"/>
          <ac:cxnSpMkLst>
            <pc:docMk/>
            <pc:sldMk cId="251357637" sldId="260"/>
            <ac:cxnSpMk id="4" creationId="{78A23001-8EB0-4754-8C3A-60E64EA1F72C}"/>
          </ac:cxnSpMkLst>
        </pc:cxnChg>
        <pc:cxnChg chg="add del mod">
          <ac:chgData name="Bhavan Pahuja" userId="bbcb9e45-915c-48a2-bbf0-233e151f4a51" providerId="ADAL" clId="{4233119A-F242-4CFA-AF09-2C8920EFBC8D}" dt="2020-11-23T23:19:56.455" v="411" actId="478"/>
          <ac:cxnSpMkLst>
            <pc:docMk/>
            <pc:sldMk cId="251357637" sldId="260"/>
            <ac:cxnSpMk id="14" creationId="{F3B553DC-EDD0-4A41-BA5D-F2BDD85A092E}"/>
          </ac:cxnSpMkLst>
        </pc:cxnChg>
        <pc:cxnChg chg="add mod">
          <ac:chgData name="Bhavan Pahuja" userId="bbcb9e45-915c-48a2-bbf0-233e151f4a51" providerId="ADAL" clId="{4233119A-F242-4CFA-AF09-2C8920EFBC8D}" dt="2020-11-23T23:50:12.320" v="1614" actId="14100"/>
          <ac:cxnSpMkLst>
            <pc:docMk/>
            <pc:sldMk cId="251357637" sldId="260"/>
            <ac:cxnSpMk id="19" creationId="{ED7AD7B0-F6C5-4CC4-997F-836BFAA58803}"/>
          </ac:cxnSpMkLst>
        </pc:cxnChg>
        <pc:cxnChg chg="add mod">
          <ac:chgData name="Bhavan Pahuja" userId="bbcb9e45-915c-48a2-bbf0-233e151f4a51" providerId="ADAL" clId="{4233119A-F242-4CFA-AF09-2C8920EFBC8D}" dt="2020-11-23T23:49:35.201" v="1607" actId="14100"/>
          <ac:cxnSpMkLst>
            <pc:docMk/>
            <pc:sldMk cId="251357637" sldId="260"/>
            <ac:cxnSpMk id="26" creationId="{0F302DE6-AD0D-4ADD-A22C-BE174D2CD4F2}"/>
          </ac:cxnSpMkLst>
        </pc:cxnChg>
      </pc:sldChg>
      <pc:sldChg chg="modSp mod">
        <pc:chgData name="Bhavan Pahuja" userId="bbcb9e45-915c-48a2-bbf0-233e151f4a51" providerId="ADAL" clId="{4233119A-F242-4CFA-AF09-2C8920EFBC8D}" dt="2020-11-24T01:09:24.076" v="1645" actId="1076"/>
        <pc:sldMkLst>
          <pc:docMk/>
          <pc:sldMk cId="1890620510" sldId="262"/>
        </pc:sldMkLst>
        <pc:spChg chg="mod">
          <ac:chgData name="Bhavan Pahuja" userId="bbcb9e45-915c-48a2-bbf0-233e151f4a51" providerId="ADAL" clId="{4233119A-F242-4CFA-AF09-2C8920EFBC8D}" dt="2020-11-24T01:09:24.076" v="1645" actId="1076"/>
          <ac:spMkLst>
            <pc:docMk/>
            <pc:sldMk cId="1890620510" sldId="262"/>
            <ac:spMk id="102" creationId="{00000000-0000-0000-0000-000000000000}"/>
          </ac:spMkLst>
        </pc:spChg>
      </pc:sldChg>
      <pc:sldChg chg="modSp mod">
        <pc:chgData name="Bhavan Pahuja" userId="bbcb9e45-915c-48a2-bbf0-233e151f4a51" providerId="ADAL" clId="{4233119A-F242-4CFA-AF09-2C8920EFBC8D}" dt="2020-11-24T01:50:49.351" v="1659" actId="20577"/>
        <pc:sldMkLst>
          <pc:docMk/>
          <pc:sldMk cId="2958327466" sldId="263"/>
        </pc:sldMkLst>
        <pc:spChg chg="mod">
          <ac:chgData name="Bhavan Pahuja" userId="bbcb9e45-915c-48a2-bbf0-233e151f4a51" providerId="ADAL" clId="{4233119A-F242-4CFA-AF09-2C8920EFBC8D}" dt="2020-11-24T01:50:49.351" v="1659" actId="20577"/>
          <ac:spMkLst>
            <pc:docMk/>
            <pc:sldMk cId="2958327466" sldId="263"/>
            <ac:spMk id="104" creationId="{00000000-0000-0000-0000-000000000000}"/>
          </ac:spMkLst>
        </pc:spChg>
      </pc:sldChg>
      <pc:sldChg chg="delSp modSp mod">
        <pc:chgData name="Bhavan Pahuja" userId="bbcb9e45-915c-48a2-bbf0-233e151f4a51" providerId="ADAL" clId="{4233119A-F242-4CFA-AF09-2C8920EFBC8D}" dt="2020-11-24T01:07:59.694" v="1633" actId="1076"/>
        <pc:sldMkLst>
          <pc:docMk/>
          <pc:sldMk cId="1964225825" sldId="264"/>
        </pc:sldMkLst>
        <pc:spChg chg="del mod">
          <ac:chgData name="Bhavan Pahuja" userId="bbcb9e45-915c-48a2-bbf0-233e151f4a51" providerId="ADAL" clId="{4233119A-F242-4CFA-AF09-2C8920EFBC8D}" dt="2020-11-23T22:51:11.426" v="1" actId="478"/>
          <ac:spMkLst>
            <pc:docMk/>
            <pc:sldMk cId="1964225825" sldId="264"/>
            <ac:spMk id="5" creationId="{C3D61896-8D2B-4734-92DB-618BC51AB6CA}"/>
          </ac:spMkLst>
        </pc:spChg>
        <pc:spChg chg="mod">
          <ac:chgData name="Bhavan Pahuja" userId="bbcb9e45-915c-48a2-bbf0-233e151f4a51" providerId="ADAL" clId="{4233119A-F242-4CFA-AF09-2C8920EFBC8D}" dt="2020-11-24T01:07:54.964" v="1632" actId="1076"/>
          <ac:spMkLst>
            <pc:docMk/>
            <pc:sldMk cId="1964225825" sldId="264"/>
            <ac:spMk id="102" creationId="{00000000-0000-0000-0000-000000000000}"/>
          </ac:spMkLst>
        </pc:spChg>
        <pc:picChg chg="mod">
          <ac:chgData name="Bhavan Pahuja" userId="bbcb9e45-915c-48a2-bbf0-233e151f4a51" providerId="ADAL" clId="{4233119A-F242-4CFA-AF09-2C8920EFBC8D}" dt="2020-11-24T01:07:59.694" v="1633" actId="1076"/>
          <ac:picMkLst>
            <pc:docMk/>
            <pc:sldMk cId="1964225825" sldId="264"/>
            <ac:picMk id="13" creationId="{5D488A19-425B-443D-BEAC-4C64DAC4CD5C}"/>
          </ac:picMkLst>
        </pc:picChg>
      </pc:sldChg>
      <pc:sldChg chg="modSp mod">
        <pc:chgData name="Bhavan Pahuja" userId="bbcb9e45-915c-48a2-bbf0-233e151f4a51" providerId="ADAL" clId="{4233119A-F242-4CFA-AF09-2C8920EFBC8D}" dt="2020-11-24T01:08:24.154" v="1637" actId="1076"/>
        <pc:sldMkLst>
          <pc:docMk/>
          <pc:sldMk cId="2219845843" sldId="265"/>
        </pc:sldMkLst>
        <pc:spChg chg="mod">
          <ac:chgData name="Bhavan Pahuja" userId="bbcb9e45-915c-48a2-bbf0-233e151f4a51" providerId="ADAL" clId="{4233119A-F242-4CFA-AF09-2C8920EFBC8D}" dt="2020-11-24T01:08:24.154" v="1637" actId="1076"/>
          <ac:spMkLst>
            <pc:docMk/>
            <pc:sldMk cId="2219845843" sldId="265"/>
            <ac:spMk id="102" creationId="{00000000-0000-0000-0000-000000000000}"/>
          </ac:spMkLst>
        </pc:spChg>
        <pc:spChg chg="mod">
          <ac:chgData name="Bhavan Pahuja" userId="bbcb9e45-915c-48a2-bbf0-233e151f4a51" providerId="ADAL" clId="{4233119A-F242-4CFA-AF09-2C8920EFBC8D}" dt="2020-11-24T01:07:18.552" v="1628" actId="1076"/>
          <ac:spMkLst>
            <pc:docMk/>
            <pc:sldMk cId="2219845843" sldId="265"/>
            <ac:spMk id="104" creationId="{00000000-0000-0000-0000-000000000000}"/>
          </ac:spMkLst>
        </pc:spChg>
      </pc:sldChg>
      <pc:sldChg chg="modSp mod">
        <pc:chgData name="Bhavan Pahuja" userId="bbcb9e45-915c-48a2-bbf0-233e151f4a51" providerId="ADAL" clId="{4233119A-F242-4CFA-AF09-2C8920EFBC8D}" dt="2020-11-24T01:08:36.561" v="1639" actId="1076"/>
        <pc:sldMkLst>
          <pc:docMk/>
          <pc:sldMk cId="482676624" sldId="266"/>
        </pc:sldMkLst>
        <pc:spChg chg="mod">
          <ac:chgData name="Bhavan Pahuja" userId="bbcb9e45-915c-48a2-bbf0-233e151f4a51" providerId="ADAL" clId="{4233119A-F242-4CFA-AF09-2C8920EFBC8D}" dt="2020-11-24T01:08:36.561" v="1639" actId="1076"/>
          <ac:spMkLst>
            <pc:docMk/>
            <pc:sldMk cId="482676624" sldId="266"/>
            <ac:spMk id="4" creationId="{9081A5DA-2A07-4D37-BE44-0DE52CCC5DB0}"/>
          </ac:spMkLst>
        </pc:spChg>
      </pc:sldChg>
      <pc:sldChg chg="modSp mod">
        <pc:chgData name="Bhavan Pahuja" userId="bbcb9e45-915c-48a2-bbf0-233e151f4a51" providerId="ADAL" clId="{4233119A-F242-4CFA-AF09-2C8920EFBC8D}" dt="2020-11-24T01:10:53.491" v="1657" actId="1076"/>
        <pc:sldMkLst>
          <pc:docMk/>
          <pc:sldMk cId="3582062522" sldId="267"/>
        </pc:sldMkLst>
        <pc:spChg chg="mod">
          <ac:chgData name="Bhavan Pahuja" userId="bbcb9e45-915c-48a2-bbf0-233e151f4a51" providerId="ADAL" clId="{4233119A-F242-4CFA-AF09-2C8920EFBC8D}" dt="2020-11-24T01:10:53.491" v="1657" actId="1076"/>
          <ac:spMkLst>
            <pc:docMk/>
            <pc:sldMk cId="3582062522" sldId="267"/>
            <ac:spMk id="3" creationId="{3A34D22D-C702-4B98-A020-D8FB74FA1A63}"/>
          </ac:spMkLst>
        </pc:spChg>
        <pc:spChg chg="mod">
          <ac:chgData name="Bhavan Pahuja" userId="bbcb9e45-915c-48a2-bbf0-233e151f4a51" providerId="ADAL" clId="{4233119A-F242-4CFA-AF09-2C8920EFBC8D}" dt="2020-11-24T01:05:33.445" v="1626" actId="20577"/>
          <ac:spMkLst>
            <pc:docMk/>
            <pc:sldMk cId="3582062522" sldId="267"/>
            <ac:spMk id="4" creationId="{59E347C2-2BC2-475B-8D77-B44B69761B91}"/>
          </ac:spMkLst>
        </pc:spChg>
      </pc:sldChg>
      <pc:sldChg chg="modSp mod">
        <pc:chgData name="Bhavan Pahuja" userId="bbcb9e45-915c-48a2-bbf0-233e151f4a51" providerId="ADAL" clId="{4233119A-F242-4CFA-AF09-2C8920EFBC8D}" dt="2020-11-24T01:10:05.731" v="1649" actId="1076"/>
        <pc:sldMkLst>
          <pc:docMk/>
          <pc:sldMk cId="3865014585" sldId="268"/>
        </pc:sldMkLst>
        <pc:spChg chg="mod">
          <ac:chgData name="Bhavan Pahuja" userId="bbcb9e45-915c-48a2-bbf0-233e151f4a51" providerId="ADAL" clId="{4233119A-F242-4CFA-AF09-2C8920EFBC8D}" dt="2020-11-24T01:10:05.731" v="1649" actId="1076"/>
          <ac:spMkLst>
            <pc:docMk/>
            <pc:sldMk cId="3865014585" sldId="268"/>
            <ac:spMk id="102" creationId="{00000000-0000-0000-0000-000000000000}"/>
          </ac:spMkLst>
        </pc:spChg>
      </pc:sldChg>
      <pc:sldChg chg="modSp mod">
        <pc:chgData name="Bhavan Pahuja" userId="bbcb9e45-915c-48a2-bbf0-233e151f4a51" providerId="ADAL" clId="{4233119A-F242-4CFA-AF09-2C8920EFBC8D}" dt="2020-11-24T01:10:24.405" v="1652" actId="1076"/>
        <pc:sldMkLst>
          <pc:docMk/>
          <pc:sldMk cId="1067014797" sldId="269"/>
        </pc:sldMkLst>
        <pc:spChg chg="mod">
          <ac:chgData name="Bhavan Pahuja" userId="bbcb9e45-915c-48a2-bbf0-233e151f4a51" providerId="ADAL" clId="{4233119A-F242-4CFA-AF09-2C8920EFBC8D}" dt="2020-11-24T01:10:24.405" v="1652" actId="1076"/>
          <ac:spMkLst>
            <pc:docMk/>
            <pc:sldMk cId="1067014797" sldId="269"/>
            <ac:spMk id="102" creationId="{00000000-0000-0000-0000-000000000000}"/>
          </ac:spMkLst>
        </pc:spChg>
      </pc:sldChg>
      <pc:sldChg chg="modSp mod">
        <pc:chgData name="Bhavan Pahuja" userId="bbcb9e45-915c-48a2-bbf0-233e151f4a51" providerId="ADAL" clId="{4233119A-F242-4CFA-AF09-2C8920EFBC8D}" dt="2020-11-24T01:10:47.706" v="1656" actId="1076"/>
        <pc:sldMkLst>
          <pc:docMk/>
          <pc:sldMk cId="3768876388" sldId="270"/>
        </pc:sldMkLst>
        <pc:spChg chg="mod">
          <ac:chgData name="Bhavan Pahuja" userId="bbcb9e45-915c-48a2-bbf0-233e151f4a51" providerId="ADAL" clId="{4233119A-F242-4CFA-AF09-2C8920EFBC8D}" dt="2020-11-24T01:10:47.706" v="1656" actId="1076"/>
          <ac:spMkLst>
            <pc:docMk/>
            <pc:sldMk cId="3768876388" sldId="270"/>
            <ac:spMk id="102" creationId="{00000000-0000-0000-0000-000000000000}"/>
          </ac:spMkLst>
        </pc:spChg>
      </pc:sldChg>
      <pc:sldChg chg="modSp add mod">
        <pc:chgData name="Bhavan Pahuja" userId="bbcb9e45-915c-48a2-bbf0-233e151f4a51" providerId="ADAL" clId="{4233119A-F242-4CFA-AF09-2C8920EFBC8D}" dt="2020-11-24T01:08:52.510" v="1641" actId="1076"/>
        <pc:sldMkLst>
          <pc:docMk/>
          <pc:sldMk cId="1161450656" sldId="271"/>
        </pc:sldMkLst>
        <pc:spChg chg="mod">
          <ac:chgData name="Bhavan Pahuja" userId="bbcb9e45-915c-48a2-bbf0-233e151f4a51" providerId="ADAL" clId="{4233119A-F242-4CFA-AF09-2C8920EFBC8D}" dt="2020-11-23T23:26:16.890" v="683" actId="20577"/>
          <ac:spMkLst>
            <pc:docMk/>
            <pc:sldMk cId="1161450656" sldId="271"/>
            <ac:spMk id="17" creationId="{B220B5F5-3260-4198-98A5-B1E569E364E3}"/>
          </ac:spMkLst>
        </pc:spChg>
        <pc:spChg chg="mod">
          <ac:chgData name="Bhavan Pahuja" userId="bbcb9e45-915c-48a2-bbf0-233e151f4a51" providerId="ADAL" clId="{4233119A-F242-4CFA-AF09-2C8920EFBC8D}" dt="2020-11-24T01:08:52.510" v="1641" actId="1076"/>
          <ac:spMkLst>
            <pc:docMk/>
            <pc:sldMk cId="1161450656" sldId="271"/>
            <ac:spMk id="102" creationId="{00000000-0000-0000-0000-000000000000}"/>
          </ac:spMkLst>
        </pc:spChg>
      </pc:sldChg>
      <pc:sldChg chg="addSp delSp modSp add mod">
        <pc:chgData name="Bhavan Pahuja" userId="bbcb9e45-915c-48a2-bbf0-233e151f4a51" providerId="ADAL" clId="{4233119A-F242-4CFA-AF09-2C8920EFBC8D}" dt="2020-11-24T01:09:00.310" v="1642" actId="1076"/>
        <pc:sldMkLst>
          <pc:docMk/>
          <pc:sldMk cId="270845363" sldId="272"/>
        </pc:sldMkLst>
        <pc:spChg chg="mod">
          <ac:chgData name="Bhavan Pahuja" userId="bbcb9e45-915c-48a2-bbf0-233e151f4a51" providerId="ADAL" clId="{4233119A-F242-4CFA-AF09-2C8920EFBC8D}" dt="2020-11-23T23:32:52.524" v="1442" actId="255"/>
          <ac:spMkLst>
            <pc:docMk/>
            <pc:sldMk cId="270845363" sldId="272"/>
            <ac:spMk id="2" creationId="{41E5C916-1EB3-4A58-AAB7-862B7402D863}"/>
          </ac:spMkLst>
        </pc:spChg>
        <pc:spChg chg="add mod">
          <ac:chgData name="Bhavan Pahuja" userId="bbcb9e45-915c-48a2-bbf0-233e151f4a51" providerId="ADAL" clId="{4233119A-F242-4CFA-AF09-2C8920EFBC8D}" dt="2020-11-23T23:30:32.205" v="1209" actId="1076"/>
          <ac:spMkLst>
            <pc:docMk/>
            <pc:sldMk cId="270845363" sldId="272"/>
            <ac:spMk id="3" creationId="{FCA48CF2-867C-4693-8C8B-08E555BF4F78}"/>
          </ac:spMkLst>
        </pc:spChg>
        <pc:spChg chg="del">
          <ac:chgData name="Bhavan Pahuja" userId="bbcb9e45-915c-48a2-bbf0-233e151f4a51" providerId="ADAL" clId="{4233119A-F242-4CFA-AF09-2C8920EFBC8D}" dt="2020-11-23T23:28:13.296" v="1101" actId="478"/>
          <ac:spMkLst>
            <pc:docMk/>
            <pc:sldMk cId="270845363" sldId="272"/>
            <ac:spMk id="8" creationId="{30E7341C-6577-4E62-84A2-5C0339ED5F52}"/>
          </ac:spMkLst>
        </pc:spChg>
        <pc:spChg chg="mod">
          <ac:chgData name="Bhavan Pahuja" userId="bbcb9e45-915c-48a2-bbf0-233e151f4a51" providerId="ADAL" clId="{4233119A-F242-4CFA-AF09-2C8920EFBC8D}" dt="2020-11-23T23:29:14.799" v="1128" actId="1076"/>
          <ac:spMkLst>
            <pc:docMk/>
            <pc:sldMk cId="270845363" sldId="272"/>
            <ac:spMk id="17" creationId="{B220B5F5-3260-4198-98A5-B1E569E364E3}"/>
          </ac:spMkLst>
        </pc:spChg>
        <pc:spChg chg="mod">
          <ac:chgData name="Bhavan Pahuja" userId="bbcb9e45-915c-48a2-bbf0-233e151f4a51" providerId="ADAL" clId="{4233119A-F242-4CFA-AF09-2C8920EFBC8D}" dt="2020-11-24T01:09:00.310" v="1642" actId="1076"/>
          <ac:spMkLst>
            <pc:docMk/>
            <pc:sldMk cId="270845363" sldId="272"/>
            <ac:spMk id="102" creationId="{00000000-0000-0000-0000-000000000000}"/>
          </ac:spMkLst>
        </pc:spChg>
        <pc:picChg chg="add del">
          <ac:chgData name="Bhavan Pahuja" userId="bbcb9e45-915c-48a2-bbf0-233e151f4a51" providerId="ADAL" clId="{4233119A-F242-4CFA-AF09-2C8920EFBC8D}" dt="2020-11-23T23:26:23.065" v="687" actId="478"/>
          <ac:picMkLst>
            <pc:docMk/>
            <pc:sldMk cId="270845363" sldId="272"/>
            <ac:picMk id="5" creationId="{194DF7A2-565F-4B87-9079-7321B5E7D07E}"/>
          </ac:picMkLst>
        </pc:picChg>
        <pc:picChg chg="mod">
          <ac:chgData name="Bhavan Pahuja" userId="bbcb9e45-915c-48a2-bbf0-233e151f4a51" providerId="ADAL" clId="{4233119A-F242-4CFA-AF09-2C8920EFBC8D}" dt="2020-11-23T23:28:39.834" v="1106" actId="1076"/>
          <ac:picMkLst>
            <pc:docMk/>
            <pc:sldMk cId="270845363" sldId="272"/>
            <ac:picMk id="11" creationId="{0DEEFAA7-8263-46D7-840A-00DC45F65C16}"/>
          </ac:picMkLst>
        </pc:picChg>
        <pc:cxnChg chg="del">
          <ac:chgData name="Bhavan Pahuja" userId="bbcb9e45-915c-48a2-bbf0-233e151f4a51" providerId="ADAL" clId="{4233119A-F242-4CFA-AF09-2C8920EFBC8D}" dt="2020-11-23T23:28:10.895" v="1100" actId="478"/>
          <ac:cxnSpMkLst>
            <pc:docMk/>
            <pc:sldMk cId="270845363" sldId="272"/>
            <ac:cxnSpMk id="4" creationId="{78A23001-8EB0-4754-8C3A-60E64EA1F72C}"/>
          </ac:cxnSpMkLst>
        </pc:cxnChg>
        <pc:cxnChg chg="mod">
          <ac:chgData name="Bhavan Pahuja" userId="bbcb9e45-915c-48a2-bbf0-233e151f4a51" providerId="ADAL" clId="{4233119A-F242-4CFA-AF09-2C8920EFBC8D}" dt="2020-11-23T23:28:39.834" v="1106" actId="1076"/>
          <ac:cxnSpMkLst>
            <pc:docMk/>
            <pc:sldMk cId="270845363" sldId="272"/>
            <ac:cxnSpMk id="14" creationId="{F3B553DC-EDD0-4A41-BA5D-F2BDD85A092E}"/>
          </ac:cxnSpMkLst>
        </pc:cxnChg>
      </pc:sldChg>
      <pc:sldChg chg="addSp delSp modSp add mod">
        <pc:chgData name="Bhavan Pahuja" userId="bbcb9e45-915c-48a2-bbf0-233e151f4a51" providerId="ADAL" clId="{4233119A-F242-4CFA-AF09-2C8920EFBC8D}" dt="2020-11-24T01:09:10.927" v="1643" actId="1076"/>
        <pc:sldMkLst>
          <pc:docMk/>
          <pc:sldMk cId="4113443635" sldId="273"/>
        </pc:sldMkLst>
        <pc:spChg chg="mod">
          <ac:chgData name="Bhavan Pahuja" userId="bbcb9e45-915c-48a2-bbf0-233e151f4a51" providerId="ADAL" clId="{4233119A-F242-4CFA-AF09-2C8920EFBC8D}" dt="2020-11-23T23:33:51.147" v="1447" actId="20577"/>
          <ac:spMkLst>
            <pc:docMk/>
            <pc:sldMk cId="4113443635" sldId="273"/>
            <ac:spMk id="2" creationId="{41E5C916-1EB3-4A58-AAB7-862B7402D863}"/>
          </ac:spMkLst>
        </pc:spChg>
        <pc:spChg chg="add mod">
          <ac:chgData name="Bhavan Pahuja" userId="bbcb9e45-915c-48a2-bbf0-233e151f4a51" providerId="ADAL" clId="{4233119A-F242-4CFA-AF09-2C8920EFBC8D}" dt="2020-11-23T23:35:21.096" v="1540" actId="1076"/>
          <ac:spMkLst>
            <pc:docMk/>
            <pc:sldMk cId="4113443635" sldId="273"/>
            <ac:spMk id="3" creationId="{290C4ACF-8562-4427-B051-AC321BFCA419}"/>
          </ac:spMkLst>
        </pc:spChg>
        <pc:spChg chg="del">
          <ac:chgData name="Bhavan Pahuja" userId="bbcb9e45-915c-48a2-bbf0-233e151f4a51" providerId="ADAL" clId="{4233119A-F242-4CFA-AF09-2C8920EFBC8D}" dt="2020-11-23T23:31:27.635" v="1276" actId="478"/>
          <ac:spMkLst>
            <pc:docMk/>
            <pc:sldMk cId="4113443635" sldId="273"/>
            <ac:spMk id="8" creationId="{30E7341C-6577-4E62-84A2-5C0339ED5F52}"/>
          </ac:spMkLst>
        </pc:spChg>
        <pc:spChg chg="mod">
          <ac:chgData name="Bhavan Pahuja" userId="bbcb9e45-915c-48a2-bbf0-233e151f4a51" providerId="ADAL" clId="{4233119A-F242-4CFA-AF09-2C8920EFBC8D}" dt="2020-11-23T23:35:15.401" v="1539" actId="20577"/>
          <ac:spMkLst>
            <pc:docMk/>
            <pc:sldMk cId="4113443635" sldId="273"/>
            <ac:spMk id="17" creationId="{B220B5F5-3260-4198-98A5-B1E569E364E3}"/>
          </ac:spMkLst>
        </pc:spChg>
        <pc:spChg chg="mod">
          <ac:chgData name="Bhavan Pahuja" userId="bbcb9e45-915c-48a2-bbf0-233e151f4a51" providerId="ADAL" clId="{4233119A-F242-4CFA-AF09-2C8920EFBC8D}" dt="2020-11-24T01:09:10.927" v="1643" actId="1076"/>
          <ac:spMkLst>
            <pc:docMk/>
            <pc:sldMk cId="4113443635" sldId="273"/>
            <ac:spMk id="102" creationId="{00000000-0000-0000-0000-000000000000}"/>
          </ac:spMkLst>
        </pc:spChg>
        <pc:picChg chg="del">
          <ac:chgData name="Bhavan Pahuja" userId="bbcb9e45-915c-48a2-bbf0-233e151f4a51" providerId="ADAL" clId="{4233119A-F242-4CFA-AF09-2C8920EFBC8D}" dt="2020-11-23T23:31:30.161" v="1278" actId="478"/>
          <ac:picMkLst>
            <pc:docMk/>
            <pc:sldMk cId="4113443635" sldId="273"/>
            <ac:picMk id="5" creationId="{194DF7A2-565F-4B87-9079-7321B5E7D07E}"/>
          </ac:picMkLst>
        </pc:picChg>
        <pc:picChg chg="del">
          <ac:chgData name="Bhavan Pahuja" userId="bbcb9e45-915c-48a2-bbf0-233e151f4a51" providerId="ADAL" clId="{4233119A-F242-4CFA-AF09-2C8920EFBC8D}" dt="2020-11-23T23:33:43.059" v="1445" actId="478"/>
          <ac:picMkLst>
            <pc:docMk/>
            <pc:sldMk cId="4113443635" sldId="273"/>
            <ac:picMk id="11" creationId="{0DEEFAA7-8263-46D7-840A-00DC45F65C16}"/>
          </ac:picMkLst>
        </pc:picChg>
        <pc:picChg chg="add mod ord">
          <ac:chgData name="Bhavan Pahuja" userId="bbcb9e45-915c-48a2-bbf0-233e151f4a51" providerId="ADAL" clId="{4233119A-F242-4CFA-AF09-2C8920EFBC8D}" dt="2020-11-23T23:34:11.181" v="1451" actId="167"/>
          <ac:picMkLst>
            <pc:docMk/>
            <pc:sldMk cId="4113443635" sldId="273"/>
            <ac:picMk id="12" creationId="{5519A46F-A798-418D-9ED1-EAA29F7E569F}"/>
          </ac:picMkLst>
        </pc:picChg>
        <pc:cxnChg chg="del">
          <ac:chgData name="Bhavan Pahuja" userId="bbcb9e45-915c-48a2-bbf0-233e151f4a51" providerId="ADAL" clId="{4233119A-F242-4CFA-AF09-2C8920EFBC8D}" dt="2020-11-23T23:31:29" v="1277" actId="478"/>
          <ac:cxnSpMkLst>
            <pc:docMk/>
            <pc:sldMk cId="4113443635" sldId="273"/>
            <ac:cxnSpMk id="4" creationId="{78A23001-8EB0-4754-8C3A-60E64EA1F72C}"/>
          </ac:cxnSpMkLst>
        </pc:cxnChg>
        <pc:cxnChg chg="mod">
          <ac:chgData name="Bhavan Pahuja" userId="bbcb9e45-915c-48a2-bbf0-233e151f4a51" providerId="ADAL" clId="{4233119A-F242-4CFA-AF09-2C8920EFBC8D}" dt="2020-11-23T23:34:08.291" v="1450" actId="1076"/>
          <ac:cxnSpMkLst>
            <pc:docMk/>
            <pc:sldMk cId="4113443635" sldId="273"/>
            <ac:cxnSpMk id="14" creationId="{F3B553DC-EDD0-4A41-BA5D-F2BDD85A092E}"/>
          </ac:cxnSpMkLst>
        </pc:cxnChg>
      </pc:sldChg>
    </pc:docChg>
  </pc:docChgLst>
  <pc:docChgLst>
    <pc:chgData name="Bhavan Pahuja" userId="S::bhavan.pahuja1@ucalgary.ca::bbcb9e45-915c-48a2-bbf0-233e151f4a51" providerId="AD" clId="Web-{3A8F5FF2-F4CE-455B-A9C9-5A8E6D836675}"/>
    <pc:docChg chg="modSld">
      <pc:chgData name="Bhavan Pahuja" userId="S::bhavan.pahuja1@ucalgary.ca::bbcb9e45-915c-48a2-bbf0-233e151f4a51" providerId="AD" clId="Web-{3A8F5FF2-F4CE-455B-A9C9-5A8E6D836675}" dt="2020-11-23T06:10:29.468" v="0" actId="1076"/>
      <pc:docMkLst>
        <pc:docMk/>
      </pc:docMkLst>
      <pc:sldChg chg="modSp">
        <pc:chgData name="Bhavan Pahuja" userId="S::bhavan.pahuja1@ucalgary.ca::bbcb9e45-915c-48a2-bbf0-233e151f4a51" providerId="AD" clId="Web-{3A8F5FF2-F4CE-455B-A9C9-5A8E6D836675}" dt="2020-11-23T06:10:29.468" v="0" actId="1076"/>
        <pc:sldMkLst>
          <pc:docMk/>
          <pc:sldMk cId="482676624" sldId="266"/>
        </pc:sldMkLst>
        <pc:picChg chg="mod">
          <ac:chgData name="Bhavan Pahuja" userId="S::bhavan.pahuja1@ucalgary.ca::bbcb9e45-915c-48a2-bbf0-233e151f4a51" providerId="AD" clId="Web-{3A8F5FF2-F4CE-455B-A9C9-5A8E6D836675}" dt="2020-11-23T06:10:29.468" v="0" actId="1076"/>
          <ac:picMkLst>
            <pc:docMk/>
            <pc:sldMk cId="482676624" sldId="266"/>
            <ac:picMk id="6" creationId="{0ABE540C-C79A-455D-908A-AE56FA92D831}"/>
          </ac:picMkLst>
        </pc:picChg>
      </pc:sldChg>
    </pc:docChg>
  </pc:docChgLst>
  <pc:docChgLst>
    <pc:chgData name="Bhavan Pahuja" userId="bbcb9e45-915c-48a2-bbf0-233e151f4a51" providerId="ADAL" clId="{1C19C9EE-5257-4EBC-A2D3-828E76D9B255}"/>
    <pc:docChg chg="undo custSel modSld">
      <pc:chgData name="Bhavan Pahuja" userId="bbcb9e45-915c-48a2-bbf0-233e151f4a51" providerId="ADAL" clId="{1C19C9EE-5257-4EBC-A2D3-828E76D9B255}" dt="2020-11-24T00:16:39.891" v="396" actId="1076"/>
      <pc:docMkLst>
        <pc:docMk/>
      </pc:docMkLst>
      <pc:sldChg chg="addSp delSp modSp mod modTransition modAnim">
        <pc:chgData name="Bhavan Pahuja" userId="bbcb9e45-915c-48a2-bbf0-233e151f4a51" providerId="ADAL" clId="{1C19C9EE-5257-4EBC-A2D3-828E76D9B255}" dt="2020-11-23T23:53:48.490" v="347"/>
        <pc:sldMkLst>
          <pc:docMk/>
          <pc:sldMk cId="251357637" sldId="260"/>
        </pc:sldMkLst>
        <pc:spChg chg="mod">
          <ac:chgData name="Bhavan Pahuja" userId="bbcb9e45-915c-48a2-bbf0-233e151f4a51" providerId="ADAL" clId="{1C19C9EE-5257-4EBC-A2D3-828E76D9B255}" dt="2020-11-23T22:12:27.683" v="203" actId="1076"/>
          <ac:spMkLst>
            <pc:docMk/>
            <pc:sldMk cId="251357637" sldId="260"/>
            <ac:spMk id="102" creationId="{00000000-0000-0000-0000-000000000000}"/>
          </ac:spMkLst>
        </pc:spChg>
        <pc:spChg chg="del mod">
          <ac:chgData name="Bhavan Pahuja" userId="bbcb9e45-915c-48a2-bbf0-233e151f4a51" providerId="ADAL" clId="{1C19C9EE-5257-4EBC-A2D3-828E76D9B255}" dt="2020-11-23T23:04:29.600" v="330" actId="478"/>
          <ac:spMkLst>
            <pc:docMk/>
            <pc:sldMk cId="251357637" sldId="260"/>
            <ac:spMk id="104" creationId="{00000000-0000-0000-0000-000000000000}"/>
          </ac:spMkLst>
        </pc:spChg>
        <pc:picChg chg="add del mod">
          <ac:chgData name="Bhavan Pahuja" userId="bbcb9e45-915c-48a2-bbf0-233e151f4a51" providerId="ADAL" clId="{1C19C9EE-5257-4EBC-A2D3-828E76D9B255}" dt="2020-11-23T23:52:04.546" v="342"/>
          <ac:picMkLst>
            <pc:docMk/>
            <pc:sldMk cId="251357637" sldId="260"/>
            <ac:picMk id="3" creationId="{9D6DDC19-AE94-4DD3-A9DE-6BBA716C1626}"/>
          </ac:picMkLst>
        </pc:picChg>
        <pc:picChg chg="add del mod">
          <ac:chgData name="Bhavan Pahuja" userId="bbcb9e45-915c-48a2-bbf0-233e151f4a51" providerId="ADAL" clId="{1C19C9EE-5257-4EBC-A2D3-828E76D9B255}" dt="2020-11-23T23:52:32.476" v="344"/>
          <ac:picMkLst>
            <pc:docMk/>
            <pc:sldMk cId="251357637" sldId="260"/>
            <ac:picMk id="4" creationId="{024D7F85-CA82-4029-ACB2-245F152962E3}"/>
          </ac:picMkLst>
        </pc:picChg>
        <pc:picChg chg="add del mod">
          <ac:chgData name="Bhavan Pahuja" userId="bbcb9e45-915c-48a2-bbf0-233e151f4a51" providerId="ADAL" clId="{1C19C9EE-5257-4EBC-A2D3-828E76D9B255}" dt="2020-11-23T23:53:25.512" v="346"/>
          <ac:picMkLst>
            <pc:docMk/>
            <pc:sldMk cId="251357637" sldId="260"/>
            <ac:picMk id="5" creationId="{4A95BB4B-477D-4F28-AC4B-D7C97292F91F}"/>
          </ac:picMkLst>
        </pc:picChg>
        <pc:picChg chg="add mod">
          <ac:chgData name="Bhavan Pahuja" userId="bbcb9e45-915c-48a2-bbf0-233e151f4a51" providerId="ADAL" clId="{1C19C9EE-5257-4EBC-A2D3-828E76D9B255}" dt="2020-11-23T23:53:48.490" v="347"/>
          <ac:picMkLst>
            <pc:docMk/>
            <pc:sldMk cId="251357637" sldId="260"/>
            <ac:picMk id="6" creationId="{54AA6FDE-D21A-4574-831A-7C9A2A50E141}"/>
          </ac:picMkLst>
        </pc:picChg>
      </pc:sldChg>
      <pc:sldChg chg="addSp delSp modSp mod modTransition delAnim modAnim modNotesTx">
        <pc:chgData name="Bhavan Pahuja" userId="bbcb9e45-915c-48a2-bbf0-233e151f4a51" providerId="ADAL" clId="{1C19C9EE-5257-4EBC-A2D3-828E76D9B255}" dt="2020-11-23T23:42:53.803" v="340"/>
        <pc:sldMkLst>
          <pc:docMk/>
          <pc:sldMk cId="1964225825" sldId="264"/>
        </pc:sldMkLst>
        <pc:spChg chg="add del mod">
          <ac:chgData name="Bhavan Pahuja" userId="bbcb9e45-915c-48a2-bbf0-233e151f4a51" providerId="ADAL" clId="{1C19C9EE-5257-4EBC-A2D3-828E76D9B255}" dt="2020-11-23T22:14:27.508" v="305" actId="478"/>
          <ac:spMkLst>
            <pc:docMk/>
            <pc:sldMk cId="1964225825" sldId="264"/>
            <ac:spMk id="2" creationId="{2847A4C3-4DF5-44A5-8520-D92E31C5C821}"/>
          </ac:spMkLst>
        </pc:spChg>
        <pc:spChg chg="add del mod">
          <ac:chgData name="Bhavan Pahuja" userId="bbcb9e45-915c-48a2-bbf0-233e151f4a51" providerId="ADAL" clId="{1C19C9EE-5257-4EBC-A2D3-828E76D9B255}" dt="2020-11-23T22:51:39.233" v="314" actId="478"/>
          <ac:spMkLst>
            <pc:docMk/>
            <pc:sldMk cId="1964225825" sldId="264"/>
            <ac:spMk id="5" creationId="{C3D61896-8D2B-4734-92DB-618BC51AB6CA}"/>
          </ac:spMkLst>
        </pc:spChg>
        <pc:spChg chg="add del">
          <ac:chgData name="Bhavan Pahuja" userId="bbcb9e45-915c-48a2-bbf0-233e151f4a51" providerId="ADAL" clId="{1C19C9EE-5257-4EBC-A2D3-828E76D9B255}" dt="2020-11-23T22:50:00.179" v="310" actId="11529"/>
          <ac:spMkLst>
            <pc:docMk/>
            <pc:sldMk cId="1964225825" sldId="264"/>
            <ac:spMk id="6" creationId="{7642F15A-A8CC-4196-B068-418C145A6A32}"/>
          </ac:spMkLst>
        </pc:spChg>
        <pc:spChg chg="mod">
          <ac:chgData name="Bhavan Pahuja" userId="bbcb9e45-915c-48a2-bbf0-233e151f4a51" providerId="ADAL" clId="{1C19C9EE-5257-4EBC-A2D3-828E76D9B255}" dt="2020-11-23T22:03:52.500" v="63" actId="14100"/>
          <ac:spMkLst>
            <pc:docMk/>
            <pc:sldMk cId="1964225825" sldId="264"/>
            <ac:spMk id="104" creationId="{00000000-0000-0000-0000-000000000000}"/>
          </ac:spMkLst>
        </pc:spChg>
        <pc:picChg chg="add del mod modCrop">
          <ac:chgData name="Bhavan Pahuja" userId="bbcb9e45-915c-48a2-bbf0-233e151f4a51" providerId="ADAL" clId="{1C19C9EE-5257-4EBC-A2D3-828E76D9B255}" dt="2020-11-23T23:05:29.279" v="336" actId="478"/>
          <ac:picMkLst>
            <pc:docMk/>
            <pc:sldMk cId="1964225825" sldId="264"/>
            <ac:picMk id="4" creationId="{E504B837-2062-48B8-8716-CE3B35A20483}"/>
          </ac:picMkLst>
        </pc:picChg>
        <pc:picChg chg="add del mod">
          <ac:chgData name="Bhavan Pahuja" userId="bbcb9e45-915c-48a2-bbf0-233e151f4a51" providerId="ADAL" clId="{1C19C9EE-5257-4EBC-A2D3-828E76D9B255}" dt="2020-11-23T22:58:31.761" v="318" actId="478"/>
          <ac:picMkLst>
            <pc:docMk/>
            <pc:sldMk cId="1964225825" sldId="264"/>
            <ac:picMk id="7" creationId="{7DBAD6A4-0F7C-4F8F-AAA7-73F5EF843369}"/>
          </ac:picMkLst>
        </pc:picChg>
        <pc:picChg chg="add del mod">
          <ac:chgData name="Bhavan Pahuja" userId="bbcb9e45-915c-48a2-bbf0-233e151f4a51" providerId="ADAL" clId="{1C19C9EE-5257-4EBC-A2D3-828E76D9B255}" dt="2020-11-23T23:00:00.224" v="320" actId="478"/>
          <ac:picMkLst>
            <pc:docMk/>
            <pc:sldMk cId="1964225825" sldId="264"/>
            <ac:picMk id="8" creationId="{BF34E524-C952-412D-848E-48ADBA822DBD}"/>
          </ac:picMkLst>
        </pc:picChg>
        <pc:picChg chg="add del mod">
          <ac:chgData name="Bhavan Pahuja" userId="bbcb9e45-915c-48a2-bbf0-233e151f4a51" providerId="ADAL" clId="{1C19C9EE-5257-4EBC-A2D3-828E76D9B255}" dt="2020-11-23T23:01:25.875" v="322"/>
          <ac:picMkLst>
            <pc:docMk/>
            <pc:sldMk cId="1964225825" sldId="264"/>
            <ac:picMk id="9" creationId="{E379D93A-B029-40F0-A479-800281E8E322}"/>
          </ac:picMkLst>
        </pc:picChg>
        <pc:picChg chg="add del mod">
          <ac:chgData name="Bhavan Pahuja" userId="bbcb9e45-915c-48a2-bbf0-233e151f4a51" providerId="ADAL" clId="{1C19C9EE-5257-4EBC-A2D3-828E76D9B255}" dt="2020-11-23T23:01:42.223" v="324"/>
          <ac:picMkLst>
            <pc:docMk/>
            <pc:sldMk cId="1964225825" sldId="264"/>
            <ac:picMk id="10" creationId="{7B57A024-8A80-4766-AF6A-12B73065CB64}"/>
          </ac:picMkLst>
        </pc:picChg>
        <pc:picChg chg="add del mod">
          <ac:chgData name="Bhavan Pahuja" userId="bbcb9e45-915c-48a2-bbf0-233e151f4a51" providerId="ADAL" clId="{1C19C9EE-5257-4EBC-A2D3-828E76D9B255}" dt="2020-11-23T23:41:57.766" v="339"/>
          <ac:picMkLst>
            <pc:docMk/>
            <pc:sldMk cId="1964225825" sldId="264"/>
            <ac:picMk id="11" creationId="{8451C0DE-FEFA-43C2-85DE-5951A8CC439D}"/>
          </ac:picMkLst>
        </pc:picChg>
        <pc:picChg chg="add mod">
          <ac:chgData name="Bhavan Pahuja" userId="bbcb9e45-915c-48a2-bbf0-233e151f4a51" providerId="ADAL" clId="{1C19C9EE-5257-4EBC-A2D3-828E76D9B255}" dt="2020-11-23T23:05:39.495" v="338" actId="14100"/>
          <ac:picMkLst>
            <pc:docMk/>
            <pc:sldMk cId="1964225825" sldId="264"/>
            <ac:picMk id="13" creationId="{5D488A19-425B-443D-BEAC-4C64DAC4CD5C}"/>
          </ac:picMkLst>
        </pc:picChg>
        <pc:picChg chg="add mod">
          <ac:chgData name="Bhavan Pahuja" userId="bbcb9e45-915c-48a2-bbf0-233e151f4a51" providerId="ADAL" clId="{1C19C9EE-5257-4EBC-A2D3-828E76D9B255}" dt="2020-11-23T23:42:53.803" v="340"/>
          <ac:picMkLst>
            <pc:docMk/>
            <pc:sldMk cId="1964225825" sldId="264"/>
            <ac:picMk id="14" creationId="{1246B7D9-B9D9-4EC2-9276-90393E2009CD}"/>
          </ac:picMkLst>
        </pc:picChg>
      </pc:sldChg>
      <pc:sldChg chg="modSp mod">
        <pc:chgData name="Bhavan Pahuja" userId="bbcb9e45-915c-48a2-bbf0-233e151f4a51" providerId="ADAL" clId="{1C19C9EE-5257-4EBC-A2D3-828E76D9B255}" dt="2020-11-23T22:12:49.058" v="206" actId="1076"/>
        <pc:sldMkLst>
          <pc:docMk/>
          <pc:sldMk cId="482676624" sldId="266"/>
        </pc:sldMkLst>
        <pc:spChg chg="mod">
          <ac:chgData name="Bhavan Pahuja" userId="bbcb9e45-915c-48a2-bbf0-233e151f4a51" providerId="ADAL" clId="{1C19C9EE-5257-4EBC-A2D3-828E76D9B255}" dt="2020-11-23T22:12:41.674" v="205" actId="1076"/>
          <ac:spMkLst>
            <pc:docMk/>
            <pc:sldMk cId="482676624" sldId="266"/>
            <ac:spMk id="4" creationId="{9081A5DA-2A07-4D37-BE44-0DE52CCC5DB0}"/>
          </ac:spMkLst>
        </pc:spChg>
        <pc:picChg chg="mod">
          <ac:chgData name="Bhavan Pahuja" userId="bbcb9e45-915c-48a2-bbf0-233e151f4a51" providerId="ADAL" clId="{1C19C9EE-5257-4EBC-A2D3-828E76D9B255}" dt="2020-11-23T22:12:49.058" v="206" actId="1076"/>
          <ac:picMkLst>
            <pc:docMk/>
            <pc:sldMk cId="482676624" sldId="266"/>
            <ac:picMk id="6" creationId="{0ABE540C-C79A-455D-908A-AE56FA92D831}"/>
          </ac:picMkLst>
        </pc:picChg>
      </pc:sldChg>
      <pc:sldChg chg="modSp mod">
        <pc:chgData name="Bhavan Pahuja" userId="bbcb9e45-915c-48a2-bbf0-233e151f4a51" providerId="ADAL" clId="{1C19C9EE-5257-4EBC-A2D3-828E76D9B255}" dt="2020-11-23T22:03:30.950" v="60" actId="20577"/>
        <pc:sldMkLst>
          <pc:docMk/>
          <pc:sldMk cId="3582062522" sldId="267"/>
        </pc:sldMkLst>
        <pc:spChg chg="mod">
          <ac:chgData name="Bhavan Pahuja" userId="bbcb9e45-915c-48a2-bbf0-233e151f4a51" providerId="ADAL" clId="{1C19C9EE-5257-4EBC-A2D3-828E76D9B255}" dt="2020-11-23T22:03:30.950" v="60" actId="20577"/>
          <ac:spMkLst>
            <pc:docMk/>
            <pc:sldMk cId="3582062522" sldId="267"/>
            <ac:spMk id="4" creationId="{59E347C2-2BC2-475B-8D77-B44B69761B91}"/>
          </ac:spMkLst>
        </pc:spChg>
      </pc:sldChg>
      <pc:sldChg chg="addSp delSp modSp mod modTransition modAnim">
        <pc:chgData name="Bhavan Pahuja" userId="bbcb9e45-915c-48a2-bbf0-233e151f4a51" providerId="ADAL" clId="{1C19C9EE-5257-4EBC-A2D3-828E76D9B255}" dt="2020-11-24T00:16:39.891" v="396" actId="1076"/>
        <pc:sldMkLst>
          <pc:docMk/>
          <pc:sldMk cId="1161450656" sldId="271"/>
        </pc:sldMkLst>
        <pc:spChg chg="mod">
          <ac:chgData name="Bhavan Pahuja" userId="bbcb9e45-915c-48a2-bbf0-233e151f4a51" providerId="ADAL" clId="{1C19C9EE-5257-4EBC-A2D3-828E76D9B255}" dt="2020-11-24T00:16:39.891" v="396" actId="1076"/>
          <ac:spMkLst>
            <pc:docMk/>
            <pc:sldMk cId="1161450656" sldId="271"/>
            <ac:spMk id="17" creationId="{B220B5F5-3260-4198-98A5-B1E569E364E3}"/>
          </ac:spMkLst>
        </pc:spChg>
        <pc:picChg chg="add del mod">
          <ac:chgData name="Bhavan Pahuja" userId="bbcb9e45-915c-48a2-bbf0-233e151f4a51" providerId="ADAL" clId="{1C19C9EE-5257-4EBC-A2D3-828E76D9B255}" dt="2020-11-23T23:57:12.436" v="349"/>
          <ac:picMkLst>
            <pc:docMk/>
            <pc:sldMk cId="1161450656" sldId="271"/>
            <ac:picMk id="3" creationId="{0783E799-5BD8-46A7-A2AE-F61C1B134479}"/>
          </ac:picMkLst>
        </pc:picChg>
        <pc:picChg chg="add del mod">
          <ac:chgData name="Bhavan Pahuja" userId="bbcb9e45-915c-48a2-bbf0-233e151f4a51" providerId="ADAL" clId="{1C19C9EE-5257-4EBC-A2D3-828E76D9B255}" dt="2020-11-23T23:57:29.398" v="351"/>
          <ac:picMkLst>
            <pc:docMk/>
            <pc:sldMk cId="1161450656" sldId="271"/>
            <ac:picMk id="6" creationId="{B7F08BB0-F7F6-49A6-8B6C-3990DF642AD6}"/>
          </ac:picMkLst>
        </pc:picChg>
        <pc:picChg chg="add del mod">
          <ac:chgData name="Bhavan Pahuja" userId="bbcb9e45-915c-48a2-bbf0-233e151f4a51" providerId="ADAL" clId="{1C19C9EE-5257-4EBC-A2D3-828E76D9B255}" dt="2020-11-23T23:58:15.954" v="353"/>
          <ac:picMkLst>
            <pc:docMk/>
            <pc:sldMk cId="1161450656" sldId="271"/>
            <ac:picMk id="7" creationId="{EB73A9DD-FFFB-463D-8253-E03B92B9DA18}"/>
          </ac:picMkLst>
        </pc:picChg>
        <pc:picChg chg="add del mod">
          <ac:chgData name="Bhavan Pahuja" userId="bbcb9e45-915c-48a2-bbf0-233e151f4a51" providerId="ADAL" clId="{1C19C9EE-5257-4EBC-A2D3-828E76D9B255}" dt="2020-11-23T23:59:30.847" v="355"/>
          <ac:picMkLst>
            <pc:docMk/>
            <pc:sldMk cId="1161450656" sldId="271"/>
            <ac:picMk id="9" creationId="{7C9AE637-C753-4CB0-89C2-AB38E6BB8559}"/>
          </ac:picMkLst>
        </pc:picChg>
        <pc:picChg chg="add del mod">
          <ac:chgData name="Bhavan Pahuja" userId="bbcb9e45-915c-48a2-bbf0-233e151f4a51" providerId="ADAL" clId="{1C19C9EE-5257-4EBC-A2D3-828E76D9B255}" dt="2020-11-24T00:00:01.180" v="357"/>
          <ac:picMkLst>
            <pc:docMk/>
            <pc:sldMk cId="1161450656" sldId="271"/>
            <ac:picMk id="10" creationId="{03A1F42E-D034-4A8C-936F-8C37DA6A63CB}"/>
          </ac:picMkLst>
        </pc:picChg>
        <pc:picChg chg="mod">
          <ac:chgData name="Bhavan Pahuja" userId="bbcb9e45-915c-48a2-bbf0-233e151f4a51" providerId="ADAL" clId="{1C19C9EE-5257-4EBC-A2D3-828E76D9B255}" dt="2020-11-24T00:16:39.891" v="396" actId="1076"/>
          <ac:picMkLst>
            <pc:docMk/>
            <pc:sldMk cId="1161450656" sldId="271"/>
            <ac:picMk id="11" creationId="{0DEEFAA7-8263-46D7-840A-00DC45F65C16}"/>
          </ac:picMkLst>
        </pc:picChg>
        <pc:picChg chg="add mod">
          <ac:chgData name="Bhavan Pahuja" userId="bbcb9e45-915c-48a2-bbf0-233e151f4a51" providerId="ADAL" clId="{1C19C9EE-5257-4EBC-A2D3-828E76D9B255}" dt="2020-11-24T00:00:27.810" v="358"/>
          <ac:picMkLst>
            <pc:docMk/>
            <pc:sldMk cId="1161450656" sldId="271"/>
            <ac:picMk id="12" creationId="{2A6FA9C0-9F50-4011-BD8E-E41DF4A278E2}"/>
          </ac:picMkLst>
        </pc:picChg>
        <pc:cxnChg chg="mod">
          <ac:chgData name="Bhavan Pahuja" userId="bbcb9e45-915c-48a2-bbf0-233e151f4a51" providerId="ADAL" clId="{1C19C9EE-5257-4EBC-A2D3-828E76D9B255}" dt="2020-11-24T00:16:39.891" v="396" actId="1076"/>
          <ac:cxnSpMkLst>
            <pc:docMk/>
            <pc:sldMk cId="1161450656" sldId="271"/>
            <ac:cxnSpMk id="14" creationId="{F3B553DC-EDD0-4A41-BA5D-F2BDD85A092E}"/>
          </ac:cxnSpMkLst>
        </pc:cxnChg>
      </pc:sldChg>
      <pc:sldChg chg="addSp delSp modSp mod modTransition modAnim">
        <pc:chgData name="Bhavan Pahuja" userId="bbcb9e45-915c-48a2-bbf0-233e151f4a51" providerId="ADAL" clId="{1C19C9EE-5257-4EBC-A2D3-828E76D9B255}" dt="2020-11-24T00:07:13.692" v="379"/>
        <pc:sldMkLst>
          <pc:docMk/>
          <pc:sldMk cId="270845363" sldId="272"/>
        </pc:sldMkLst>
        <pc:spChg chg="mod">
          <ac:chgData name="Bhavan Pahuja" userId="bbcb9e45-915c-48a2-bbf0-233e151f4a51" providerId="ADAL" clId="{1C19C9EE-5257-4EBC-A2D3-828E76D9B255}" dt="2020-11-24T00:02:46.943" v="372" actId="1076"/>
          <ac:spMkLst>
            <pc:docMk/>
            <pc:sldMk cId="270845363" sldId="272"/>
            <ac:spMk id="17" creationId="{B220B5F5-3260-4198-98A5-B1E569E364E3}"/>
          </ac:spMkLst>
        </pc:spChg>
        <pc:picChg chg="add del mod">
          <ac:chgData name="Bhavan Pahuja" userId="bbcb9e45-915c-48a2-bbf0-233e151f4a51" providerId="ADAL" clId="{1C19C9EE-5257-4EBC-A2D3-828E76D9B255}" dt="2020-11-24T00:05:56.883" v="374"/>
          <ac:picMkLst>
            <pc:docMk/>
            <pc:sldMk cId="270845363" sldId="272"/>
            <ac:picMk id="6" creationId="{9E9770BC-ADBE-482B-B08E-51143568FBA3}"/>
          </ac:picMkLst>
        </pc:picChg>
        <pc:picChg chg="add del mod">
          <ac:chgData name="Bhavan Pahuja" userId="bbcb9e45-915c-48a2-bbf0-233e151f4a51" providerId="ADAL" clId="{1C19C9EE-5257-4EBC-A2D3-828E76D9B255}" dt="2020-11-24T00:06:17.932" v="376"/>
          <ac:picMkLst>
            <pc:docMk/>
            <pc:sldMk cId="270845363" sldId="272"/>
            <ac:picMk id="7" creationId="{8086FC47-790C-426A-B60F-F980FF8BDBE4}"/>
          </ac:picMkLst>
        </pc:picChg>
        <pc:picChg chg="add del mod">
          <ac:chgData name="Bhavan Pahuja" userId="bbcb9e45-915c-48a2-bbf0-233e151f4a51" providerId="ADAL" clId="{1C19C9EE-5257-4EBC-A2D3-828E76D9B255}" dt="2020-11-24T00:06:44.725" v="378"/>
          <ac:picMkLst>
            <pc:docMk/>
            <pc:sldMk cId="270845363" sldId="272"/>
            <ac:picMk id="9" creationId="{E7C3F54C-3F91-4A69-B634-602E5E580A8D}"/>
          </ac:picMkLst>
        </pc:picChg>
        <pc:picChg chg="add mod">
          <ac:chgData name="Bhavan Pahuja" userId="bbcb9e45-915c-48a2-bbf0-233e151f4a51" providerId="ADAL" clId="{1C19C9EE-5257-4EBC-A2D3-828E76D9B255}" dt="2020-11-24T00:01:59.803" v="362" actId="1076"/>
          <ac:picMkLst>
            <pc:docMk/>
            <pc:sldMk cId="270845363" sldId="272"/>
            <ac:picMk id="10" creationId="{252C34DD-3325-4FE1-9AFA-906A75A8BC18}"/>
          </ac:picMkLst>
        </pc:picChg>
        <pc:picChg chg="mod">
          <ac:chgData name="Bhavan Pahuja" userId="bbcb9e45-915c-48a2-bbf0-233e151f4a51" providerId="ADAL" clId="{1C19C9EE-5257-4EBC-A2D3-828E76D9B255}" dt="2020-11-24T00:02:06.693" v="363" actId="1076"/>
          <ac:picMkLst>
            <pc:docMk/>
            <pc:sldMk cId="270845363" sldId="272"/>
            <ac:picMk id="11" creationId="{0DEEFAA7-8263-46D7-840A-00DC45F65C16}"/>
          </ac:picMkLst>
        </pc:picChg>
        <pc:picChg chg="add mod">
          <ac:chgData name="Bhavan Pahuja" userId="bbcb9e45-915c-48a2-bbf0-233e151f4a51" providerId="ADAL" clId="{1C19C9EE-5257-4EBC-A2D3-828E76D9B255}" dt="2020-11-24T00:07:13.692" v="379"/>
          <ac:picMkLst>
            <pc:docMk/>
            <pc:sldMk cId="270845363" sldId="272"/>
            <ac:picMk id="12" creationId="{465581D4-DC89-4BBF-B51D-E1EADBCCB840}"/>
          </ac:picMkLst>
        </pc:picChg>
        <pc:cxnChg chg="mod">
          <ac:chgData name="Bhavan Pahuja" userId="bbcb9e45-915c-48a2-bbf0-233e151f4a51" providerId="ADAL" clId="{1C19C9EE-5257-4EBC-A2D3-828E76D9B255}" dt="2020-11-24T00:02:43.016" v="371" actId="14100"/>
          <ac:cxnSpMkLst>
            <pc:docMk/>
            <pc:sldMk cId="270845363" sldId="272"/>
            <ac:cxnSpMk id="14" creationId="{F3B553DC-EDD0-4A41-BA5D-F2BDD85A092E}"/>
          </ac:cxnSpMkLst>
        </pc:cxnChg>
      </pc:sldChg>
      <pc:sldChg chg="addSp delSp modSp mod modTransition modAnim">
        <pc:chgData name="Bhavan Pahuja" userId="bbcb9e45-915c-48a2-bbf0-233e151f4a51" providerId="ADAL" clId="{1C19C9EE-5257-4EBC-A2D3-828E76D9B255}" dt="2020-11-24T00:16:30.913" v="395" actId="1076"/>
        <pc:sldMkLst>
          <pc:docMk/>
          <pc:sldMk cId="4113443635" sldId="273"/>
        </pc:sldMkLst>
        <pc:spChg chg="mod">
          <ac:chgData name="Bhavan Pahuja" userId="bbcb9e45-915c-48a2-bbf0-233e151f4a51" providerId="ADAL" clId="{1C19C9EE-5257-4EBC-A2D3-828E76D9B255}" dt="2020-11-24T00:16:24.329" v="393" actId="14100"/>
          <ac:spMkLst>
            <pc:docMk/>
            <pc:sldMk cId="4113443635" sldId="273"/>
            <ac:spMk id="2" creationId="{41E5C916-1EB3-4A58-AAB7-862B7402D863}"/>
          </ac:spMkLst>
        </pc:spChg>
        <pc:spChg chg="mod">
          <ac:chgData name="Bhavan Pahuja" userId="bbcb9e45-915c-48a2-bbf0-233e151f4a51" providerId="ADAL" clId="{1C19C9EE-5257-4EBC-A2D3-828E76D9B255}" dt="2020-11-24T00:16:30.913" v="395" actId="1076"/>
          <ac:spMkLst>
            <pc:docMk/>
            <pc:sldMk cId="4113443635" sldId="273"/>
            <ac:spMk id="3" creationId="{290C4ACF-8562-4427-B051-AC321BFCA419}"/>
          </ac:spMkLst>
        </pc:spChg>
        <pc:spChg chg="mod">
          <ac:chgData name="Bhavan Pahuja" userId="bbcb9e45-915c-48a2-bbf0-233e151f4a51" providerId="ADAL" clId="{1C19C9EE-5257-4EBC-A2D3-828E76D9B255}" dt="2020-11-24T00:16:18.975" v="391" actId="1076"/>
          <ac:spMkLst>
            <pc:docMk/>
            <pc:sldMk cId="4113443635" sldId="273"/>
            <ac:spMk id="17" creationId="{B220B5F5-3260-4198-98A5-B1E569E364E3}"/>
          </ac:spMkLst>
        </pc:spChg>
        <pc:picChg chg="add del mod">
          <ac:chgData name="Bhavan Pahuja" userId="bbcb9e45-915c-48a2-bbf0-233e151f4a51" providerId="ADAL" clId="{1C19C9EE-5257-4EBC-A2D3-828E76D9B255}" dt="2020-11-24T00:12:13.736" v="381"/>
          <ac:picMkLst>
            <pc:docMk/>
            <pc:sldMk cId="4113443635" sldId="273"/>
            <ac:picMk id="4" creationId="{D80E763C-F225-4CAE-B8E6-AAE38CC39AC8}"/>
          </ac:picMkLst>
        </pc:picChg>
        <pc:picChg chg="add del mod">
          <ac:chgData name="Bhavan Pahuja" userId="bbcb9e45-915c-48a2-bbf0-233e151f4a51" providerId="ADAL" clId="{1C19C9EE-5257-4EBC-A2D3-828E76D9B255}" dt="2020-11-24T00:12:35.912" v="383"/>
          <ac:picMkLst>
            <pc:docMk/>
            <pc:sldMk cId="4113443635" sldId="273"/>
            <ac:picMk id="5" creationId="{33D1DDBF-8D60-4B7E-99B5-99C952E1B6C7}"/>
          </ac:picMkLst>
        </pc:picChg>
        <pc:picChg chg="add del mod">
          <ac:chgData name="Bhavan Pahuja" userId="bbcb9e45-915c-48a2-bbf0-233e151f4a51" providerId="ADAL" clId="{1C19C9EE-5257-4EBC-A2D3-828E76D9B255}" dt="2020-11-24T00:13:02.508" v="385"/>
          <ac:picMkLst>
            <pc:docMk/>
            <pc:sldMk cId="4113443635" sldId="273"/>
            <ac:picMk id="6" creationId="{11D5CC28-DD39-41D5-A478-21B4B034AB5B}"/>
          </ac:picMkLst>
        </pc:picChg>
        <pc:picChg chg="add del mod">
          <ac:chgData name="Bhavan Pahuja" userId="bbcb9e45-915c-48a2-bbf0-233e151f4a51" providerId="ADAL" clId="{1C19C9EE-5257-4EBC-A2D3-828E76D9B255}" dt="2020-11-24T00:14:02.236" v="387"/>
          <ac:picMkLst>
            <pc:docMk/>
            <pc:sldMk cId="4113443635" sldId="273"/>
            <ac:picMk id="7" creationId="{A179167B-1084-4266-B3E5-08BDDC551BA5}"/>
          </ac:picMkLst>
        </pc:picChg>
        <pc:picChg chg="add del mod">
          <ac:chgData name="Bhavan Pahuja" userId="bbcb9e45-915c-48a2-bbf0-233e151f4a51" providerId="ADAL" clId="{1C19C9EE-5257-4EBC-A2D3-828E76D9B255}" dt="2020-11-24T00:15:10.639" v="389"/>
          <ac:picMkLst>
            <pc:docMk/>
            <pc:sldMk cId="4113443635" sldId="273"/>
            <ac:picMk id="8" creationId="{8E76707C-24E2-41D1-A6EC-B860FEE03E43}"/>
          </ac:picMkLst>
        </pc:picChg>
        <pc:picChg chg="add mod">
          <ac:chgData name="Bhavan Pahuja" userId="bbcb9e45-915c-48a2-bbf0-233e151f4a51" providerId="ADAL" clId="{1C19C9EE-5257-4EBC-A2D3-828E76D9B255}" dt="2020-11-24T00:15:43.123" v="390"/>
          <ac:picMkLst>
            <pc:docMk/>
            <pc:sldMk cId="4113443635" sldId="273"/>
            <ac:picMk id="9" creationId="{B4DBF654-5CCD-4FFE-9392-92B36312E0DE}"/>
          </ac:picMkLst>
        </pc:picChg>
        <pc:picChg chg="mod">
          <ac:chgData name="Bhavan Pahuja" userId="bbcb9e45-915c-48a2-bbf0-233e151f4a51" providerId="ADAL" clId="{1C19C9EE-5257-4EBC-A2D3-828E76D9B255}" dt="2020-11-24T00:16:18.975" v="391" actId="1076"/>
          <ac:picMkLst>
            <pc:docMk/>
            <pc:sldMk cId="4113443635" sldId="273"/>
            <ac:picMk id="12" creationId="{5519A46F-A798-418D-9ED1-EAA29F7E569F}"/>
          </ac:picMkLst>
        </pc:picChg>
        <pc:cxnChg chg="mod">
          <ac:chgData name="Bhavan Pahuja" userId="bbcb9e45-915c-48a2-bbf0-233e151f4a51" providerId="ADAL" clId="{1C19C9EE-5257-4EBC-A2D3-828E76D9B255}" dt="2020-11-24T00:16:18.975" v="391" actId="1076"/>
          <ac:cxnSpMkLst>
            <pc:docMk/>
            <pc:sldMk cId="4113443635" sldId="273"/>
            <ac:cxnSpMk id="14" creationId="{F3B553DC-EDD0-4A41-BA5D-F2BDD85A092E}"/>
          </ac:cxnSpMkLst>
        </pc:cxnChg>
      </pc:sldChg>
    </pc:docChg>
  </pc:docChgLst>
  <pc:docChgLst>
    <pc:chgData name="Bhavan Pahuja" userId="S::bhavan.pahuja1@ucalgary.ca::bbcb9e45-915c-48a2-bbf0-233e151f4a51" providerId="AD" clId="Web-{4B987E0C-2AAA-43EA-B175-972DE5460001}"/>
    <pc:docChg chg="modSld">
      <pc:chgData name="Bhavan Pahuja" userId="S::bhavan.pahuja1@ucalgary.ca::bbcb9e45-915c-48a2-bbf0-233e151f4a51" providerId="AD" clId="Web-{4B987E0C-2AAA-43EA-B175-972DE5460001}" dt="2020-11-24T01:25:26.292" v="49" actId="20577"/>
      <pc:docMkLst>
        <pc:docMk/>
      </pc:docMkLst>
      <pc:sldChg chg="modSp">
        <pc:chgData name="Bhavan Pahuja" userId="S::bhavan.pahuja1@ucalgary.ca::bbcb9e45-915c-48a2-bbf0-233e151f4a51" providerId="AD" clId="Web-{4B987E0C-2AAA-43EA-B175-972DE5460001}" dt="2020-11-24T01:25:26.292" v="48" actId="20577"/>
        <pc:sldMkLst>
          <pc:docMk/>
          <pc:sldMk cId="3582062522" sldId="267"/>
        </pc:sldMkLst>
        <pc:spChg chg="mod">
          <ac:chgData name="Bhavan Pahuja" userId="S::bhavan.pahuja1@ucalgary.ca::bbcb9e45-915c-48a2-bbf0-233e151f4a51" providerId="AD" clId="Web-{4B987E0C-2AAA-43EA-B175-972DE5460001}" dt="2020-11-24T01:25:26.292" v="48" actId="20577"/>
          <ac:spMkLst>
            <pc:docMk/>
            <pc:sldMk cId="3582062522" sldId="267"/>
            <ac:spMk id="4" creationId="{59E347C2-2BC2-475B-8D77-B44B69761B91}"/>
          </ac:spMkLst>
        </pc:spChg>
      </pc:sldChg>
    </pc:docChg>
  </pc:docChgLst>
  <pc:docChgLst>
    <pc:chgData name="Bhavan Pahuja" userId="S::bhavan.pahuja1@ucalgary.ca::bbcb9e45-915c-48a2-bbf0-233e151f4a51" providerId="AD" clId="Web-{E10C0CF6-B96F-479E-B060-E8A95B8BEFE9}"/>
    <pc:docChg chg="modSld">
      <pc:chgData name="Bhavan Pahuja" userId="S::bhavan.pahuja1@ucalgary.ca::bbcb9e45-915c-48a2-bbf0-233e151f4a51" providerId="AD" clId="Web-{E10C0CF6-B96F-479E-B060-E8A95B8BEFE9}" dt="2020-11-23T03:07:24.622" v="5"/>
      <pc:docMkLst>
        <pc:docMk/>
      </pc:docMkLst>
      <pc:sldChg chg="delSp">
        <pc:chgData name="Bhavan Pahuja" userId="S::bhavan.pahuja1@ucalgary.ca::bbcb9e45-915c-48a2-bbf0-233e151f4a51" providerId="AD" clId="Web-{E10C0CF6-B96F-479E-B060-E8A95B8BEFE9}" dt="2020-11-23T03:07:21.685" v="2"/>
        <pc:sldMkLst>
          <pc:docMk/>
          <pc:sldMk cId="251357637" sldId="260"/>
        </pc:sldMkLst>
        <pc:picChg chg="del">
          <ac:chgData name="Bhavan Pahuja" userId="S::bhavan.pahuja1@ucalgary.ca::bbcb9e45-915c-48a2-bbf0-233e151f4a51" providerId="AD" clId="Web-{E10C0CF6-B96F-479E-B060-E8A95B8BEFE9}" dt="2020-11-23T03:07:21.685" v="2"/>
          <ac:picMkLst>
            <pc:docMk/>
            <pc:sldMk cId="251357637" sldId="260"/>
            <ac:picMk id="105" creationId="{00000000-0000-0000-0000-000000000000}"/>
          </ac:picMkLst>
        </pc:picChg>
      </pc:sldChg>
      <pc:sldChg chg="delSp">
        <pc:chgData name="Bhavan Pahuja" userId="S::bhavan.pahuja1@ucalgary.ca::bbcb9e45-915c-48a2-bbf0-233e151f4a51" providerId="AD" clId="Web-{E10C0CF6-B96F-479E-B060-E8A95B8BEFE9}" dt="2020-11-23T03:07:23.153" v="3"/>
        <pc:sldMkLst>
          <pc:docMk/>
          <pc:sldMk cId="1890620510" sldId="262"/>
        </pc:sldMkLst>
        <pc:picChg chg="del">
          <ac:chgData name="Bhavan Pahuja" userId="S::bhavan.pahuja1@ucalgary.ca::bbcb9e45-915c-48a2-bbf0-233e151f4a51" providerId="AD" clId="Web-{E10C0CF6-B96F-479E-B060-E8A95B8BEFE9}" dt="2020-11-23T03:07:23.153" v="3"/>
          <ac:picMkLst>
            <pc:docMk/>
            <pc:sldMk cId="1890620510" sldId="262"/>
            <ac:picMk id="105" creationId="{00000000-0000-0000-0000-000000000000}"/>
          </ac:picMkLst>
        </pc:picChg>
      </pc:sldChg>
      <pc:sldChg chg="delSp modSp">
        <pc:chgData name="Bhavan Pahuja" userId="S::bhavan.pahuja1@ucalgary.ca::bbcb9e45-915c-48a2-bbf0-233e151f4a51" providerId="AD" clId="Web-{E10C0CF6-B96F-479E-B060-E8A95B8BEFE9}" dt="2020-11-23T03:07:24.622" v="5"/>
        <pc:sldMkLst>
          <pc:docMk/>
          <pc:sldMk cId="2958327466" sldId="263"/>
        </pc:sldMkLst>
        <pc:picChg chg="del mod">
          <ac:chgData name="Bhavan Pahuja" userId="S::bhavan.pahuja1@ucalgary.ca::bbcb9e45-915c-48a2-bbf0-233e151f4a51" providerId="AD" clId="Web-{E10C0CF6-B96F-479E-B060-E8A95B8BEFE9}" dt="2020-11-23T03:07:24.622" v="5"/>
          <ac:picMkLst>
            <pc:docMk/>
            <pc:sldMk cId="2958327466" sldId="263"/>
            <ac:picMk id="105" creationId="{00000000-0000-0000-0000-000000000000}"/>
          </ac:picMkLst>
        </pc:picChg>
      </pc:sldChg>
      <pc:sldChg chg="delSp">
        <pc:chgData name="Bhavan Pahuja" userId="S::bhavan.pahuja1@ucalgary.ca::bbcb9e45-915c-48a2-bbf0-233e151f4a51" providerId="AD" clId="Web-{E10C0CF6-B96F-479E-B060-E8A95B8BEFE9}" dt="2020-11-23T03:07:19.231" v="1"/>
        <pc:sldMkLst>
          <pc:docMk/>
          <pc:sldMk cId="1964225825" sldId="264"/>
        </pc:sldMkLst>
        <pc:picChg chg="del">
          <ac:chgData name="Bhavan Pahuja" userId="S::bhavan.pahuja1@ucalgary.ca::bbcb9e45-915c-48a2-bbf0-233e151f4a51" providerId="AD" clId="Web-{E10C0CF6-B96F-479E-B060-E8A95B8BEFE9}" dt="2020-11-23T03:07:19.231" v="1"/>
          <ac:picMkLst>
            <pc:docMk/>
            <pc:sldMk cId="1964225825" sldId="264"/>
            <ac:picMk id="105" creationId="{00000000-0000-0000-0000-000000000000}"/>
          </ac:picMkLst>
        </pc:picChg>
      </pc:sldChg>
      <pc:sldChg chg="delSp">
        <pc:chgData name="Bhavan Pahuja" userId="S::bhavan.pahuja1@ucalgary.ca::bbcb9e45-915c-48a2-bbf0-233e151f4a51" providerId="AD" clId="Web-{E10C0CF6-B96F-479E-B060-E8A95B8BEFE9}" dt="2020-11-23T03:07:16.419" v="0"/>
        <pc:sldMkLst>
          <pc:docMk/>
          <pc:sldMk cId="2219845843" sldId="265"/>
        </pc:sldMkLst>
        <pc:picChg chg="del">
          <ac:chgData name="Bhavan Pahuja" userId="S::bhavan.pahuja1@ucalgary.ca::bbcb9e45-915c-48a2-bbf0-233e151f4a51" providerId="AD" clId="Web-{E10C0CF6-B96F-479E-B060-E8A95B8BEFE9}" dt="2020-11-23T03:07:16.419" v="0"/>
          <ac:picMkLst>
            <pc:docMk/>
            <pc:sldMk cId="2219845843" sldId="265"/>
            <ac:picMk id="105" creationId="{00000000-0000-0000-0000-000000000000}"/>
          </ac:picMkLst>
        </pc:picChg>
      </pc:sldChg>
    </pc:docChg>
  </pc:docChgLst>
  <pc:docChgLst>
    <pc:chgData name="Bhavan Pahuja" userId="S::bhavan.pahuja1@ucalgary.ca::bbcb9e45-915c-48a2-bbf0-233e151f4a51" providerId="AD" clId="Web-{25D080A3-E30F-42B5-BC71-B11B1D23959B}"/>
    <pc:docChg chg="modSld">
      <pc:chgData name="Bhavan Pahuja" userId="S::bhavan.pahuja1@ucalgary.ca::bbcb9e45-915c-48a2-bbf0-233e151f4a51" providerId="AD" clId="Web-{25D080A3-E30F-42B5-BC71-B11B1D23959B}" dt="2020-11-22T04:39:37.006" v="2"/>
      <pc:docMkLst>
        <pc:docMk/>
      </pc:docMkLst>
      <pc:sldChg chg="delSp modSp">
        <pc:chgData name="Bhavan Pahuja" userId="S::bhavan.pahuja1@ucalgary.ca::bbcb9e45-915c-48a2-bbf0-233e151f4a51" providerId="AD" clId="Web-{25D080A3-E30F-42B5-BC71-B11B1D23959B}" dt="2020-11-22T04:39:37.006" v="2"/>
        <pc:sldMkLst>
          <pc:docMk/>
          <pc:sldMk cId="0" sldId="257"/>
        </pc:sldMkLst>
        <pc:spChg chg="del mod">
          <ac:chgData name="Bhavan Pahuja" userId="S::bhavan.pahuja1@ucalgary.ca::bbcb9e45-915c-48a2-bbf0-233e151f4a51" providerId="AD" clId="Web-{25D080A3-E30F-42B5-BC71-B11B1D23959B}" dt="2020-11-22T04:39:37.006" v="2"/>
          <ac:spMkLst>
            <pc:docMk/>
            <pc:sldMk cId="0" sldId="257"/>
            <ac:spMk id="96" creationId="{00000000-0000-0000-0000-000000000000}"/>
          </ac:spMkLst>
        </pc:spChg>
      </pc:sldChg>
    </pc:docChg>
  </pc:docChgLst>
  <pc:docChgLst>
    <pc:chgData name="Bhavan Pahuja" userId="S::bhavan.pahuja1@ucalgary.ca::bbcb9e45-915c-48a2-bbf0-233e151f4a51" providerId="AD" clId="Web-{32CBB42E-1334-467B-9C45-588D22D4AEA3}"/>
    <pc:docChg chg="modSld">
      <pc:chgData name="Bhavan Pahuja" userId="S::bhavan.pahuja1@ucalgary.ca::bbcb9e45-915c-48a2-bbf0-233e151f4a51" providerId="AD" clId="Web-{32CBB42E-1334-467B-9C45-588D22D4AEA3}" dt="2020-11-23T03:12:21.780" v="1" actId="14100"/>
      <pc:docMkLst>
        <pc:docMk/>
      </pc:docMkLst>
      <pc:sldChg chg="modSp">
        <pc:chgData name="Bhavan Pahuja" userId="S::bhavan.pahuja1@ucalgary.ca::bbcb9e45-915c-48a2-bbf0-233e151f4a51" providerId="AD" clId="Web-{32CBB42E-1334-467B-9C45-588D22D4AEA3}" dt="2020-11-23T03:12:21.780" v="1" actId="14100"/>
        <pc:sldMkLst>
          <pc:docMk/>
          <pc:sldMk cId="2958327466" sldId="263"/>
        </pc:sldMkLst>
        <pc:spChg chg="mod">
          <ac:chgData name="Bhavan Pahuja" userId="S::bhavan.pahuja1@ucalgary.ca::bbcb9e45-915c-48a2-bbf0-233e151f4a51" providerId="AD" clId="Web-{32CBB42E-1334-467B-9C45-588D22D4AEA3}" dt="2020-11-23T03:12:21.780" v="1" actId="14100"/>
          <ac:spMkLst>
            <pc:docMk/>
            <pc:sldMk cId="2958327466" sldId="263"/>
            <ac:spMk id="104" creationId="{00000000-0000-0000-0000-000000000000}"/>
          </ac:spMkLst>
        </pc:spChg>
      </pc:sldChg>
    </pc:docChg>
  </pc:docChgLst>
  <pc:docChgLst>
    <pc:chgData name="Jason Chen" userId="fc076fcb-77e4-4eb5-905d-0448dfbdcc32" providerId="ADAL" clId="{B548ACD5-9304-40E5-918C-BDEFCF929BDC}"/>
    <pc:docChg chg="custSel addSld delSld modSld">
      <pc:chgData name="Jason Chen" userId="fc076fcb-77e4-4eb5-905d-0448dfbdcc32" providerId="ADAL" clId="{B548ACD5-9304-40E5-918C-BDEFCF929BDC}" dt="2020-11-23T03:16:52.871" v="262" actId="1076"/>
      <pc:docMkLst>
        <pc:docMk/>
      </pc:docMkLst>
      <pc:sldChg chg="addSp delSp modSp new mod delAnim modAnim">
        <pc:chgData name="Jason Chen" userId="fc076fcb-77e4-4eb5-905d-0448dfbdcc32" providerId="ADAL" clId="{B548ACD5-9304-40E5-918C-BDEFCF929BDC}" dt="2020-11-23T02:57:57.465" v="42"/>
        <pc:sldMkLst>
          <pc:docMk/>
          <pc:sldMk cId="482676624" sldId="266"/>
        </pc:sldMkLst>
        <pc:spChg chg="add del mod">
          <ac:chgData name="Jason Chen" userId="fc076fcb-77e4-4eb5-905d-0448dfbdcc32" providerId="ADAL" clId="{B548ACD5-9304-40E5-918C-BDEFCF929BDC}" dt="2020-11-23T02:49:06.232" v="11"/>
          <ac:spMkLst>
            <pc:docMk/>
            <pc:sldMk cId="482676624" sldId="266"/>
            <ac:spMk id="3" creationId="{A97C650C-B9E5-499A-8116-C2E06708A2E8}"/>
          </ac:spMkLst>
        </pc:spChg>
        <pc:spChg chg="add mod">
          <ac:chgData name="Jason Chen" userId="fc076fcb-77e4-4eb5-905d-0448dfbdcc32" providerId="ADAL" clId="{B548ACD5-9304-40E5-918C-BDEFCF929BDC}" dt="2020-11-23T02:50:13.617" v="37" actId="1076"/>
          <ac:spMkLst>
            <pc:docMk/>
            <pc:sldMk cId="482676624" sldId="266"/>
            <ac:spMk id="4" creationId="{9081A5DA-2A07-4D37-BE44-0DE52CCC5DB0}"/>
          </ac:spMkLst>
        </pc:spChg>
        <pc:picChg chg="add del mod">
          <ac:chgData name="Jason Chen" userId="fc076fcb-77e4-4eb5-905d-0448dfbdcc32" providerId="ADAL" clId="{B548ACD5-9304-40E5-918C-BDEFCF929BDC}" dt="2020-11-23T02:50:52.183" v="38" actId="478"/>
          <ac:picMkLst>
            <pc:docMk/>
            <pc:sldMk cId="482676624" sldId="266"/>
            <ac:picMk id="5" creationId="{76E822CD-17B5-4076-B0CF-5A0843E87C39}"/>
          </ac:picMkLst>
        </pc:picChg>
        <pc:picChg chg="add mod">
          <ac:chgData name="Jason Chen" userId="fc076fcb-77e4-4eb5-905d-0448dfbdcc32" providerId="ADAL" clId="{B548ACD5-9304-40E5-918C-BDEFCF929BDC}" dt="2020-11-23T02:57:25.359" v="41" actId="1076"/>
          <ac:picMkLst>
            <pc:docMk/>
            <pc:sldMk cId="482676624" sldId="266"/>
            <ac:picMk id="6" creationId="{0ABE540C-C79A-455D-908A-AE56FA92D831}"/>
          </ac:picMkLst>
        </pc:picChg>
      </pc:sldChg>
      <pc:sldChg chg="new del">
        <pc:chgData name="Jason Chen" userId="fc076fcb-77e4-4eb5-905d-0448dfbdcc32" providerId="ADAL" clId="{B548ACD5-9304-40E5-918C-BDEFCF929BDC}" dt="2020-11-23T02:48:30.963" v="1" actId="47"/>
        <pc:sldMkLst>
          <pc:docMk/>
          <pc:sldMk cId="1837514902" sldId="266"/>
        </pc:sldMkLst>
      </pc:sldChg>
      <pc:sldChg chg="addSp modSp new mod">
        <pc:chgData name="Jason Chen" userId="fc076fcb-77e4-4eb5-905d-0448dfbdcc32" providerId="ADAL" clId="{B548ACD5-9304-40E5-918C-BDEFCF929BDC}" dt="2020-11-23T03:16:52.871" v="262" actId="1076"/>
        <pc:sldMkLst>
          <pc:docMk/>
          <pc:sldMk cId="3582062522" sldId="267"/>
        </pc:sldMkLst>
        <pc:spChg chg="add mod">
          <ac:chgData name="Jason Chen" userId="fc076fcb-77e4-4eb5-905d-0448dfbdcc32" providerId="ADAL" clId="{B548ACD5-9304-40E5-918C-BDEFCF929BDC}" dt="2020-11-23T03:13:25.854" v="81" actId="1076"/>
          <ac:spMkLst>
            <pc:docMk/>
            <pc:sldMk cId="3582062522" sldId="267"/>
            <ac:spMk id="3" creationId="{3A34D22D-C702-4B98-A020-D8FB74FA1A63}"/>
          </ac:spMkLst>
        </pc:spChg>
        <pc:spChg chg="add mod">
          <ac:chgData name="Jason Chen" userId="fc076fcb-77e4-4eb5-905d-0448dfbdcc32" providerId="ADAL" clId="{B548ACD5-9304-40E5-918C-BDEFCF929BDC}" dt="2020-11-23T03:16:52.871" v="262" actId="1076"/>
          <ac:spMkLst>
            <pc:docMk/>
            <pc:sldMk cId="3582062522" sldId="267"/>
            <ac:spMk id="4" creationId="{59E347C2-2BC2-475B-8D77-B44B69761B91}"/>
          </ac:spMkLst>
        </pc:spChg>
      </pc:sldChg>
      <pc:sldChg chg="new del">
        <pc:chgData name="Jason Chen" userId="fc076fcb-77e4-4eb5-905d-0448dfbdcc32" providerId="ADAL" clId="{B548ACD5-9304-40E5-918C-BDEFCF929BDC}" dt="2020-11-23T03:12:34.350" v="45" actId="47"/>
        <pc:sldMkLst>
          <pc:docMk/>
          <pc:sldMk cId="2734853665" sldId="268"/>
        </pc:sldMkLst>
      </pc:sldChg>
    </pc:docChg>
  </pc:docChgLst>
  <pc:docChgLst>
    <pc:chgData name="Amir Hussain" userId="S::amir.hussain1@ucalgary.ca::11c66004-f29f-4668-8e9e-1bfcb31ae2a8" providerId="AD" clId="Web-{577FE453-B883-438C-805A-FBA8858C1790}"/>
    <pc:docChg chg="modSld">
      <pc:chgData name="Amir Hussain" userId="S::amir.hussain1@ucalgary.ca::11c66004-f29f-4668-8e9e-1bfcb31ae2a8" providerId="AD" clId="Web-{577FE453-B883-438C-805A-FBA8858C1790}" dt="2020-11-22T04:39:31.156" v="5" actId="20577"/>
      <pc:docMkLst>
        <pc:docMk/>
      </pc:docMkLst>
      <pc:sldChg chg="modSp">
        <pc:chgData name="Amir Hussain" userId="S::amir.hussain1@ucalgary.ca::11c66004-f29f-4668-8e9e-1bfcb31ae2a8" providerId="AD" clId="Web-{577FE453-B883-438C-805A-FBA8858C1790}" dt="2020-11-22T04:39:31.156" v="4" actId="20577"/>
        <pc:sldMkLst>
          <pc:docMk/>
          <pc:sldMk cId="0" sldId="256"/>
        </pc:sldMkLst>
        <pc:spChg chg="mod">
          <ac:chgData name="Amir Hussain" userId="S::amir.hussain1@ucalgary.ca::11c66004-f29f-4668-8e9e-1bfcb31ae2a8" providerId="AD" clId="Web-{577FE453-B883-438C-805A-FBA8858C1790}" dt="2020-11-22T04:39:31.156" v="4" actId="20577"/>
          <ac:spMkLst>
            <pc:docMk/>
            <pc:sldMk cId="0" sldId="256"/>
            <ac:spMk id="4" creationId="{FFDEA121-551B-4D4E-B56A-996DCE2C384D}"/>
          </ac:spMkLst>
        </pc:spChg>
      </pc:sldChg>
    </pc:docChg>
  </pc:docChgLst>
  <pc:docChgLst>
    <pc:chgData name="Amir Hussain" userId="11c66004-f29f-4668-8e9e-1bfcb31ae2a8" providerId="ADAL" clId="{D0405428-9549-4E15-9DC2-5E78A33F6C6A}"/>
    <pc:docChg chg="undo custSel addSld delSld modSld sldOrd">
      <pc:chgData name="Amir Hussain" userId="11c66004-f29f-4668-8e9e-1bfcb31ae2a8" providerId="ADAL" clId="{D0405428-9549-4E15-9DC2-5E78A33F6C6A}" dt="2020-11-23T01:51:47.186" v="514"/>
      <pc:docMkLst>
        <pc:docMk/>
      </pc:docMkLst>
      <pc:sldChg chg="addSp delSp modSp modTransition modAnim">
        <pc:chgData name="Amir Hussain" userId="11c66004-f29f-4668-8e9e-1bfcb31ae2a8" providerId="ADAL" clId="{D0405428-9549-4E15-9DC2-5E78A33F6C6A}" dt="2020-11-23T01:48:08.372" v="505"/>
        <pc:sldMkLst>
          <pc:docMk/>
          <pc:sldMk cId="0" sldId="256"/>
        </pc:sldMkLst>
        <pc:picChg chg="add del mod">
          <ac:chgData name="Amir Hussain" userId="11c66004-f29f-4668-8e9e-1bfcb31ae2a8" providerId="ADAL" clId="{D0405428-9549-4E15-9DC2-5E78A33F6C6A}" dt="2020-11-23T01:47:54.902" v="504"/>
          <ac:picMkLst>
            <pc:docMk/>
            <pc:sldMk cId="0" sldId="256"/>
            <ac:picMk id="2" creationId="{B800BC88-19D3-4E30-9F97-4E595F5530D9}"/>
          </ac:picMkLst>
        </pc:picChg>
        <pc:picChg chg="add mod">
          <ac:chgData name="Amir Hussain" userId="11c66004-f29f-4668-8e9e-1bfcb31ae2a8" providerId="ADAL" clId="{D0405428-9549-4E15-9DC2-5E78A33F6C6A}" dt="2020-11-23T01:48:08.372" v="505"/>
          <ac:picMkLst>
            <pc:docMk/>
            <pc:sldMk cId="0" sldId="256"/>
            <ac:picMk id="3" creationId="{A7498AD4-DD0B-44FD-A074-48107CA8947A}"/>
          </ac:picMkLst>
        </pc:picChg>
      </pc:sldChg>
      <pc:sldChg chg="del">
        <pc:chgData name="Amir Hussain" userId="11c66004-f29f-4668-8e9e-1bfcb31ae2a8" providerId="ADAL" clId="{D0405428-9549-4E15-9DC2-5E78A33F6C6A}" dt="2020-11-22T04:47:56.685" v="118" actId="47"/>
        <pc:sldMkLst>
          <pc:docMk/>
          <pc:sldMk cId="0" sldId="257"/>
        </pc:sldMkLst>
      </pc:sldChg>
      <pc:sldChg chg="del">
        <pc:chgData name="Amir Hussain" userId="11c66004-f29f-4668-8e9e-1bfcb31ae2a8" providerId="ADAL" clId="{D0405428-9549-4E15-9DC2-5E78A33F6C6A}" dt="2020-11-22T04:47:56.718" v="119" actId="47"/>
        <pc:sldMkLst>
          <pc:docMk/>
          <pc:sldMk cId="0" sldId="258"/>
        </pc:sldMkLst>
      </pc:sldChg>
      <pc:sldChg chg="new del">
        <pc:chgData name="Amir Hussain" userId="11c66004-f29f-4668-8e9e-1bfcb31ae2a8" providerId="ADAL" clId="{D0405428-9549-4E15-9DC2-5E78A33F6C6A}" dt="2020-11-22T04:43:52.468" v="23" actId="680"/>
        <pc:sldMkLst>
          <pc:docMk/>
          <pc:sldMk cId="2666778397" sldId="259"/>
        </pc:sldMkLst>
      </pc:sldChg>
      <pc:sldChg chg="modSp add mod">
        <pc:chgData name="Amir Hussain" userId="11c66004-f29f-4668-8e9e-1bfcb31ae2a8" providerId="ADAL" clId="{D0405428-9549-4E15-9DC2-5E78A33F6C6A}" dt="2020-11-22T04:44:36.325" v="60" actId="20577"/>
        <pc:sldMkLst>
          <pc:docMk/>
          <pc:sldMk cId="3679609713" sldId="259"/>
        </pc:sldMkLst>
        <pc:spChg chg="mod">
          <ac:chgData name="Amir Hussain" userId="11c66004-f29f-4668-8e9e-1bfcb31ae2a8" providerId="ADAL" clId="{D0405428-9549-4E15-9DC2-5E78A33F6C6A}" dt="2020-11-22T04:44:36.325" v="60" actId="20577"/>
          <ac:spMkLst>
            <pc:docMk/>
            <pc:sldMk cId="3679609713" sldId="259"/>
            <ac:spMk id="102" creationId="{00000000-0000-0000-0000-000000000000}"/>
          </ac:spMkLst>
        </pc:spChg>
      </pc:sldChg>
      <pc:sldChg chg="new del">
        <pc:chgData name="Amir Hussain" userId="11c66004-f29f-4668-8e9e-1bfcb31ae2a8" providerId="ADAL" clId="{D0405428-9549-4E15-9DC2-5E78A33F6C6A}" dt="2020-11-22T04:43:52.168" v="22" actId="680"/>
        <pc:sldMkLst>
          <pc:docMk/>
          <pc:sldMk cId="4407023" sldId="260"/>
        </pc:sldMkLst>
      </pc:sldChg>
      <pc:sldChg chg="modSp add mod">
        <pc:chgData name="Amir Hussain" userId="11c66004-f29f-4668-8e9e-1bfcb31ae2a8" providerId="ADAL" clId="{D0405428-9549-4E15-9DC2-5E78A33F6C6A}" dt="2020-11-22T04:52:00.527" v="137" actId="20577"/>
        <pc:sldMkLst>
          <pc:docMk/>
          <pc:sldMk cId="251357637" sldId="260"/>
        </pc:sldMkLst>
        <pc:spChg chg="mod">
          <ac:chgData name="Amir Hussain" userId="11c66004-f29f-4668-8e9e-1bfcb31ae2a8" providerId="ADAL" clId="{D0405428-9549-4E15-9DC2-5E78A33F6C6A}" dt="2020-11-22T04:44:50.549" v="69" actId="20577"/>
          <ac:spMkLst>
            <pc:docMk/>
            <pc:sldMk cId="251357637" sldId="260"/>
            <ac:spMk id="102" creationId="{00000000-0000-0000-0000-000000000000}"/>
          </ac:spMkLst>
        </pc:spChg>
        <pc:spChg chg="mod">
          <ac:chgData name="Amir Hussain" userId="11c66004-f29f-4668-8e9e-1bfcb31ae2a8" providerId="ADAL" clId="{D0405428-9549-4E15-9DC2-5E78A33F6C6A}" dt="2020-11-22T04:52:00.527" v="137" actId="20577"/>
          <ac:spMkLst>
            <pc:docMk/>
            <pc:sldMk cId="251357637" sldId="260"/>
            <ac:spMk id="104" creationId="{00000000-0000-0000-0000-000000000000}"/>
          </ac:spMkLst>
        </pc:spChg>
      </pc:sldChg>
      <pc:sldChg chg="modSp add del mod">
        <pc:chgData name="Amir Hussain" userId="11c66004-f29f-4668-8e9e-1bfcb31ae2a8" providerId="ADAL" clId="{D0405428-9549-4E15-9DC2-5E78A33F6C6A}" dt="2020-11-22T04:50:38.135" v="120" actId="47"/>
        <pc:sldMkLst>
          <pc:docMk/>
          <pc:sldMk cId="3510808415" sldId="261"/>
        </pc:sldMkLst>
        <pc:spChg chg="mod">
          <ac:chgData name="Amir Hussain" userId="11c66004-f29f-4668-8e9e-1bfcb31ae2a8" providerId="ADAL" clId="{D0405428-9549-4E15-9DC2-5E78A33F6C6A}" dt="2020-11-22T04:45:10.614" v="82" actId="20577"/>
          <ac:spMkLst>
            <pc:docMk/>
            <pc:sldMk cId="3510808415" sldId="261"/>
            <ac:spMk id="102" creationId="{00000000-0000-0000-0000-000000000000}"/>
          </ac:spMkLst>
        </pc:spChg>
      </pc:sldChg>
      <pc:sldChg chg="modSp add mod">
        <pc:chgData name="Amir Hussain" userId="11c66004-f29f-4668-8e9e-1bfcb31ae2a8" providerId="ADAL" clId="{D0405428-9549-4E15-9DC2-5E78A33F6C6A}" dt="2020-11-22T04:50:50.442" v="127" actId="20577"/>
        <pc:sldMkLst>
          <pc:docMk/>
          <pc:sldMk cId="1890620510" sldId="262"/>
        </pc:sldMkLst>
        <pc:spChg chg="mod">
          <ac:chgData name="Amir Hussain" userId="11c66004-f29f-4668-8e9e-1bfcb31ae2a8" providerId="ADAL" clId="{D0405428-9549-4E15-9DC2-5E78A33F6C6A}" dt="2020-11-22T04:50:50.442" v="127" actId="20577"/>
          <ac:spMkLst>
            <pc:docMk/>
            <pc:sldMk cId="1890620510" sldId="262"/>
            <ac:spMk id="102" creationId="{00000000-0000-0000-0000-000000000000}"/>
          </ac:spMkLst>
        </pc:spChg>
      </pc:sldChg>
      <pc:sldChg chg="addSp delSp modSp add mod modTransition modAnim">
        <pc:chgData name="Amir Hussain" userId="11c66004-f29f-4668-8e9e-1bfcb31ae2a8" providerId="ADAL" clId="{D0405428-9549-4E15-9DC2-5E78A33F6C6A}" dt="2020-11-23T01:44:45.739" v="331"/>
        <pc:sldMkLst>
          <pc:docMk/>
          <pc:sldMk cId="2958327466" sldId="263"/>
        </pc:sldMkLst>
        <pc:spChg chg="mod">
          <ac:chgData name="Amir Hussain" userId="11c66004-f29f-4668-8e9e-1bfcb31ae2a8" providerId="ADAL" clId="{D0405428-9549-4E15-9DC2-5E78A33F6C6A}" dt="2020-11-22T04:46:34.010" v="117" actId="20577"/>
          <ac:spMkLst>
            <pc:docMk/>
            <pc:sldMk cId="2958327466" sldId="263"/>
            <ac:spMk id="102" creationId="{00000000-0000-0000-0000-000000000000}"/>
          </ac:spMkLst>
        </pc:spChg>
        <pc:spChg chg="mod">
          <ac:chgData name="Amir Hussain" userId="11c66004-f29f-4668-8e9e-1bfcb31ae2a8" providerId="ADAL" clId="{D0405428-9549-4E15-9DC2-5E78A33F6C6A}" dt="2020-11-23T01:26:47.472" v="288" actId="20577"/>
          <ac:spMkLst>
            <pc:docMk/>
            <pc:sldMk cId="2958327466" sldId="263"/>
            <ac:spMk id="104" creationId="{00000000-0000-0000-0000-000000000000}"/>
          </ac:spMkLst>
        </pc:spChg>
        <pc:picChg chg="add del mod ord modCrop">
          <ac:chgData name="Amir Hussain" userId="11c66004-f29f-4668-8e9e-1bfcb31ae2a8" providerId="ADAL" clId="{D0405428-9549-4E15-9DC2-5E78A33F6C6A}" dt="2020-11-23T01:32:44.042" v="328" actId="478"/>
          <ac:picMkLst>
            <pc:docMk/>
            <pc:sldMk cId="2958327466" sldId="263"/>
            <ac:picMk id="3" creationId="{C2C6CAD1-B75C-45D4-97E9-37C4373DDA83}"/>
          </ac:picMkLst>
        </pc:picChg>
        <pc:picChg chg="add del mod">
          <ac:chgData name="Amir Hussain" userId="11c66004-f29f-4668-8e9e-1bfcb31ae2a8" providerId="ADAL" clId="{D0405428-9549-4E15-9DC2-5E78A33F6C6A}" dt="2020-11-23T01:42:14.093" v="330"/>
          <ac:picMkLst>
            <pc:docMk/>
            <pc:sldMk cId="2958327466" sldId="263"/>
            <ac:picMk id="4" creationId="{60C80E7E-1665-4A8E-9463-A3AFFC3FC3E6}"/>
          </ac:picMkLst>
        </pc:picChg>
        <pc:picChg chg="add mod">
          <ac:chgData name="Amir Hussain" userId="11c66004-f29f-4668-8e9e-1bfcb31ae2a8" providerId="ADAL" clId="{D0405428-9549-4E15-9DC2-5E78A33F6C6A}" dt="2020-11-23T01:44:45.739" v="331"/>
          <ac:picMkLst>
            <pc:docMk/>
            <pc:sldMk cId="2958327466" sldId="263"/>
            <ac:picMk id="5" creationId="{FECD1DBA-C930-4793-B567-F9AE7DFA30DA}"/>
          </ac:picMkLst>
        </pc:picChg>
        <pc:picChg chg="add del">
          <ac:chgData name="Amir Hussain" userId="11c66004-f29f-4668-8e9e-1bfcb31ae2a8" providerId="ADAL" clId="{D0405428-9549-4E15-9DC2-5E78A33F6C6A}" dt="2020-11-23T01:32:38.605" v="318" actId="478"/>
          <ac:picMkLst>
            <pc:docMk/>
            <pc:sldMk cId="2958327466" sldId="263"/>
            <ac:picMk id="105" creationId="{00000000-0000-0000-0000-000000000000}"/>
          </ac:picMkLst>
        </pc:picChg>
      </pc:sldChg>
      <pc:sldChg chg="addSp delSp modSp add mod ord modTransition modAnim">
        <pc:chgData name="Amir Hussain" userId="11c66004-f29f-4668-8e9e-1bfcb31ae2a8" providerId="ADAL" clId="{D0405428-9549-4E15-9DC2-5E78A33F6C6A}" dt="2020-11-23T01:51:47.186" v="514"/>
        <pc:sldMkLst>
          <pc:docMk/>
          <pc:sldMk cId="2219845843" sldId="265"/>
        </pc:sldMkLst>
        <pc:spChg chg="mod">
          <ac:chgData name="Amir Hussain" userId="11c66004-f29f-4668-8e9e-1bfcb31ae2a8" providerId="ADAL" clId="{D0405428-9549-4E15-9DC2-5E78A33F6C6A}" dt="2020-11-23T01:46:03.846" v="382" actId="20577"/>
          <ac:spMkLst>
            <pc:docMk/>
            <pc:sldMk cId="2219845843" sldId="265"/>
            <ac:spMk id="102" creationId="{00000000-0000-0000-0000-000000000000}"/>
          </ac:spMkLst>
        </pc:spChg>
        <pc:spChg chg="mod">
          <ac:chgData name="Amir Hussain" userId="11c66004-f29f-4668-8e9e-1bfcb31ae2a8" providerId="ADAL" clId="{D0405428-9549-4E15-9DC2-5E78A33F6C6A}" dt="2020-11-23T01:47:23.248" v="502" actId="313"/>
          <ac:spMkLst>
            <pc:docMk/>
            <pc:sldMk cId="2219845843" sldId="265"/>
            <ac:spMk id="104" creationId="{00000000-0000-0000-0000-000000000000}"/>
          </ac:spMkLst>
        </pc:spChg>
        <pc:picChg chg="add del mod">
          <ac:chgData name="Amir Hussain" userId="11c66004-f29f-4668-8e9e-1bfcb31ae2a8" providerId="ADAL" clId="{D0405428-9549-4E15-9DC2-5E78A33F6C6A}" dt="2020-11-23T01:48:46.050" v="507"/>
          <ac:picMkLst>
            <pc:docMk/>
            <pc:sldMk cId="2219845843" sldId="265"/>
            <ac:picMk id="2" creationId="{899E59BC-F6BA-48DE-9314-91691CC9435A}"/>
          </ac:picMkLst>
        </pc:picChg>
        <pc:picChg chg="add del mod">
          <ac:chgData name="Amir Hussain" userId="11c66004-f29f-4668-8e9e-1bfcb31ae2a8" providerId="ADAL" clId="{D0405428-9549-4E15-9DC2-5E78A33F6C6A}" dt="2020-11-23T01:49:44.027" v="509"/>
          <ac:picMkLst>
            <pc:docMk/>
            <pc:sldMk cId="2219845843" sldId="265"/>
            <ac:picMk id="3" creationId="{0F6EAF91-F16F-4F75-8983-1E1F85B085B5}"/>
          </ac:picMkLst>
        </pc:picChg>
        <pc:picChg chg="add del mod">
          <ac:chgData name="Amir Hussain" userId="11c66004-f29f-4668-8e9e-1bfcb31ae2a8" providerId="ADAL" clId="{D0405428-9549-4E15-9DC2-5E78A33F6C6A}" dt="2020-11-23T01:50:22.982" v="511"/>
          <ac:picMkLst>
            <pc:docMk/>
            <pc:sldMk cId="2219845843" sldId="265"/>
            <ac:picMk id="4" creationId="{E1C23A04-5347-43BD-BA91-ED1D169A8163}"/>
          </ac:picMkLst>
        </pc:picChg>
        <pc:picChg chg="add del mod">
          <ac:chgData name="Amir Hussain" userId="11c66004-f29f-4668-8e9e-1bfcb31ae2a8" providerId="ADAL" clId="{D0405428-9549-4E15-9DC2-5E78A33F6C6A}" dt="2020-11-23T01:51:16.707" v="513"/>
          <ac:picMkLst>
            <pc:docMk/>
            <pc:sldMk cId="2219845843" sldId="265"/>
            <ac:picMk id="5" creationId="{33DA5193-ECB7-4604-90B3-FE5934980563}"/>
          </ac:picMkLst>
        </pc:picChg>
        <pc:picChg chg="add mod">
          <ac:chgData name="Amir Hussain" userId="11c66004-f29f-4668-8e9e-1bfcb31ae2a8" providerId="ADAL" clId="{D0405428-9549-4E15-9DC2-5E78A33F6C6A}" dt="2020-11-23T01:51:47.186" v="514"/>
          <ac:picMkLst>
            <pc:docMk/>
            <pc:sldMk cId="2219845843" sldId="265"/>
            <ac:picMk id="6" creationId="{58CEEACE-FC60-435F-A0D7-451820A5B517}"/>
          </ac:picMkLst>
        </pc:picChg>
      </pc:sldChg>
      <pc:sldChg chg="del">
        <pc:chgData name="Amir Hussain" userId="11c66004-f29f-4668-8e9e-1bfcb31ae2a8" providerId="ADAL" clId="{D0405428-9549-4E15-9DC2-5E78A33F6C6A}" dt="2020-11-22T04:40:55.914" v="17" actId="47"/>
        <pc:sldMkLst>
          <pc:docMk/>
          <pc:sldMk cId="3582062522" sldId="267"/>
        </pc:sldMkLst>
      </pc:sldChg>
      <pc:sldChg chg="del">
        <pc:chgData name="Amir Hussain" userId="11c66004-f29f-4668-8e9e-1bfcb31ae2a8" providerId="ADAL" clId="{D0405428-9549-4E15-9DC2-5E78A33F6C6A}" dt="2020-11-22T04:40:55.398" v="16" actId="47"/>
        <pc:sldMkLst>
          <pc:docMk/>
          <pc:sldMk cId="3865014585" sldId="268"/>
        </pc:sldMkLst>
      </pc:sldChg>
      <pc:sldChg chg="del">
        <pc:chgData name="Amir Hussain" userId="11c66004-f29f-4668-8e9e-1bfcb31ae2a8" providerId="ADAL" clId="{D0405428-9549-4E15-9DC2-5E78A33F6C6A}" dt="2020-11-22T04:40:55.035" v="15" actId="47"/>
        <pc:sldMkLst>
          <pc:docMk/>
          <pc:sldMk cId="1067014797" sldId="269"/>
        </pc:sldMkLst>
      </pc:sldChg>
      <pc:sldChg chg="del">
        <pc:chgData name="Amir Hussain" userId="11c66004-f29f-4668-8e9e-1bfcb31ae2a8" providerId="ADAL" clId="{D0405428-9549-4E15-9DC2-5E78A33F6C6A}" dt="2020-11-22T04:40:52.916" v="11" actId="47"/>
        <pc:sldMkLst>
          <pc:docMk/>
          <pc:sldMk cId="3768876388" sldId="270"/>
        </pc:sldMkLst>
      </pc:sldChg>
      <pc:sldChg chg="del">
        <pc:chgData name="Amir Hussain" userId="11c66004-f29f-4668-8e9e-1bfcb31ae2a8" providerId="ADAL" clId="{D0405428-9549-4E15-9DC2-5E78A33F6C6A}" dt="2020-11-22T04:40:51.846" v="10" actId="47"/>
        <pc:sldMkLst>
          <pc:docMk/>
          <pc:sldMk cId="1161450656" sldId="271"/>
        </pc:sldMkLst>
      </pc:sldChg>
      <pc:sldChg chg="del">
        <pc:chgData name="Amir Hussain" userId="11c66004-f29f-4668-8e9e-1bfcb31ae2a8" providerId="ADAL" clId="{D0405428-9549-4E15-9DC2-5E78A33F6C6A}" dt="2020-11-22T04:40:54.076" v="12" actId="47"/>
        <pc:sldMkLst>
          <pc:docMk/>
          <pc:sldMk cId="270845363" sldId="272"/>
        </pc:sldMkLst>
      </pc:sldChg>
      <pc:sldChg chg="del">
        <pc:chgData name="Amir Hussain" userId="11c66004-f29f-4668-8e9e-1bfcb31ae2a8" providerId="ADAL" clId="{D0405428-9549-4E15-9DC2-5E78A33F6C6A}" dt="2020-11-22T04:40:48.836" v="9" actId="47"/>
        <pc:sldMkLst>
          <pc:docMk/>
          <pc:sldMk cId="4113443635" sldId="273"/>
        </pc:sldMkLst>
      </pc:sldChg>
      <pc:sldChg chg="del">
        <pc:chgData name="Amir Hussain" userId="11c66004-f29f-4668-8e9e-1bfcb31ae2a8" providerId="ADAL" clId="{D0405428-9549-4E15-9DC2-5E78A33F6C6A}" dt="2020-11-22T04:40:48.219" v="8" actId="47"/>
        <pc:sldMkLst>
          <pc:docMk/>
          <pc:sldMk cId="0" sldId="274"/>
        </pc:sldMkLst>
      </pc:sldChg>
      <pc:sldChg chg="del">
        <pc:chgData name="Amir Hussain" userId="11c66004-f29f-4668-8e9e-1bfcb31ae2a8" providerId="ADAL" clId="{D0405428-9549-4E15-9DC2-5E78A33F6C6A}" dt="2020-11-22T04:40:47.622" v="7" actId="47"/>
        <pc:sldMkLst>
          <pc:docMk/>
          <pc:sldMk cId="0" sldId="275"/>
        </pc:sldMkLst>
      </pc:sldChg>
      <pc:sldChg chg="del">
        <pc:chgData name="Amir Hussain" userId="11c66004-f29f-4668-8e9e-1bfcb31ae2a8" providerId="ADAL" clId="{D0405428-9549-4E15-9DC2-5E78A33F6C6A}" dt="2020-11-22T04:40:47.008" v="6" actId="47"/>
        <pc:sldMkLst>
          <pc:docMk/>
          <pc:sldMk cId="0" sldId="276"/>
        </pc:sldMkLst>
      </pc:sldChg>
      <pc:sldChg chg="del">
        <pc:chgData name="Amir Hussain" userId="11c66004-f29f-4668-8e9e-1bfcb31ae2a8" providerId="ADAL" clId="{D0405428-9549-4E15-9DC2-5E78A33F6C6A}" dt="2020-11-22T04:40:46.353" v="5" actId="47"/>
        <pc:sldMkLst>
          <pc:docMk/>
          <pc:sldMk cId="0" sldId="277"/>
        </pc:sldMkLst>
      </pc:sldChg>
      <pc:sldChg chg="del">
        <pc:chgData name="Amir Hussain" userId="11c66004-f29f-4668-8e9e-1bfcb31ae2a8" providerId="ADAL" clId="{D0405428-9549-4E15-9DC2-5E78A33F6C6A}" dt="2020-11-22T04:40:45.285" v="4" actId="47"/>
        <pc:sldMkLst>
          <pc:docMk/>
          <pc:sldMk cId="0" sldId="278"/>
        </pc:sldMkLst>
      </pc:sldChg>
      <pc:sldChg chg="del">
        <pc:chgData name="Amir Hussain" userId="11c66004-f29f-4668-8e9e-1bfcb31ae2a8" providerId="ADAL" clId="{D0405428-9549-4E15-9DC2-5E78A33F6C6A}" dt="2020-11-22T04:40:44.662" v="3" actId="47"/>
        <pc:sldMkLst>
          <pc:docMk/>
          <pc:sldMk cId="0" sldId="279"/>
        </pc:sldMkLst>
      </pc:sldChg>
      <pc:sldChg chg="del">
        <pc:chgData name="Amir Hussain" userId="11c66004-f29f-4668-8e9e-1bfcb31ae2a8" providerId="ADAL" clId="{D0405428-9549-4E15-9DC2-5E78A33F6C6A}" dt="2020-11-22T04:40:44.094" v="2" actId="47"/>
        <pc:sldMkLst>
          <pc:docMk/>
          <pc:sldMk cId="0" sldId="280"/>
        </pc:sldMkLst>
      </pc:sldChg>
      <pc:sldChg chg="del">
        <pc:chgData name="Amir Hussain" userId="11c66004-f29f-4668-8e9e-1bfcb31ae2a8" providerId="ADAL" clId="{D0405428-9549-4E15-9DC2-5E78A33F6C6A}" dt="2020-11-22T04:40:43.528" v="1" actId="47"/>
        <pc:sldMkLst>
          <pc:docMk/>
          <pc:sldMk cId="0" sldId="281"/>
        </pc:sldMkLst>
      </pc:sldChg>
      <pc:sldChg chg="del">
        <pc:chgData name="Amir Hussain" userId="11c66004-f29f-4668-8e9e-1bfcb31ae2a8" providerId="ADAL" clId="{D0405428-9549-4E15-9DC2-5E78A33F6C6A}" dt="2020-11-22T04:40:42.835" v="0" actId="47"/>
        <pc:sldMkLst>
          <pc:docMk/>
          <pc:sldMk cId="0" sldId="282"/>
        </pc:sldMkLst>
      </pc:sldChg>
      <pc:sldChg chg="del">
        <pc:chgData name="Amir Hussain" userId="11c66004-f29f-4668-8e9e-1bfcb31ae2a8" providerId="ADAL" clId="{D0405428-9549-4E15-9DC2-5E78A33F6C6A}" dt="2020-11-22T04:40:54.356" v="13" actId="47"/>
        <pc:sldMkLst>
          <pc:docMk/>
          <pc:sldMk cId="0" sldId="283"/>
        </pc:sldMkLst>
      </pc:sldChg>
      <pc:sldChg chg="del">
        <pc:chgData name="Amir Hussain" userId="11c66004-f29f-4668-8e9e-1bfcb31ae2a8" providerId="ADAL" clId="{D0405428-9549-4E15-9DC2-5E78A33F6C6A}" dt="2020-11-22T04:40:54.692" v="14" actId="47"/>
        <pc:sldMkLst>
          <pc:docMk/>
          <pc:sldMk cId="0" sldId="284"/>
        </pc:sldMkLst>
      </pc:sldChg>
      <pc:sldMasterChg chg="delSldLayout">
        <pc:chgData name="Amir Hussain" userId="11c66004-f29f-4668-8e9e-1bfcb31ae2a8" providerId="ADAL" clId="{D0405428-9549-4E15-9DC2-5E78A33F6C6A}" dt="2020-11-22T04:47:56.685" v="118" actId="47"/>
        <pc:sldMasterMkLst>
          <pc:docMk/>
          <pc:sldMasterMk cId="0" sldId="2147483658"/>
        </pc:sldMasterMkLst>
        <pc:sldLayoutChg chg="del">
          <pc:chgData name="Amir Hussain" userId="11c66004-f29f-4668-8e9e-1bfcb31ae2a8" providerId="ADAL" clId="{D0405428-9549-4E15-9DC2-5E78A33F6C6A}" dt="2020-11-22T04:40:57.808" v="19" actId="47"/>
          <pc:sldLayoutMkLst>
            <pc:docMk/>
            <pc:sldMasterMk cId="0" sldId="2147483658"/>
            <pc:sldLayoutMk cId="0" sldId="2147483649"/>
          </pc:sldLayoutMkLst>
        </pc:sldLayoutChg>
        <pc:sldLayoutChg chg="del">
          <pc:chgData name="Amir Hussain" userId="11c66004-f29f-4668-8e9e-1bfcb31ae2a8" providerId="ADAL" clId="{D0405428-9549-4E15-9DC2-5E78A33F6C6A}" dt="2020-11-22T04:40:56.762" v="18" actId="47"/>
          <pc:sldLayoutMkLst>
            <pc:docMk/>
            <pc:sldMasterMk cId="0" sldId="2147483658"/>
            <pc:sldLayoutMk cId="0" sldId="2147483651"/>
          </pc:sldLayoutMkLst>
        </pc:sldLayoutChg>
        <pc:sldLayoutChg chg="del">
          <pc:chgData name="Amir Hussain" userId="11c66004-f29f-4668-8e9e-1bfcb31ae2a8" providerId="ADAL" clId="{D0405428-9549-4E15-9DC2-5E78A33F6C6A}" dt="2020-11-22T04:47:56.685" v="118" actId="47"/>
          <pc:sldLayoutMkLst>
            <pc:docMk/>
            <pc:sldMasterMk cId="0" sldId="2147483658"/>
            <pc:sldLayoutMk cId="0" sldId="2147483652"/>
          </pc:sldLayoutMkLst>
        </pc:sldLayoutChg>
        <pc:sldLayoutChg chg="del">
          <pc:chgData name="Amir Hussain" userId="11c66004-f29f-4668-8e9e-1bfcb31ae2a8" providerId="ADAL" clId="{D0405428-9549-4E15-9DC2-5E78A33F6C6A}" dt="2020-11-22T04:40:48.836" v="9" actId="47"/>
          <pc:sldLayoutMkLst>
            <pc:docMk/>
            <pc:sldMasterMk cId="0" sldId="2147483658"/>
            <pc:sldLayoutMk cId="0" sldId="2147483653"/>
          </pc:sldLayoutMkLst>
        </pc:sldLayoutChg>
        <pc:sldLayoutChg chg="del">
          <pc:chgData name="Amir Hussain" userId="11c66004-f29f-4668-8e9e-1bfcb31ae2a8" providerId="ADAL" clId="{D0405428-9549-4E15-9DC2-5E78A33F6C6A}" dt="2020-11-22T04:40:55.914" v="17" actId="47"/>
          <pc:sldLayoutMkLst>
            <pc:docMk/>
            <pc:sldMasterMk cId="0" sldId="2147483658"/>
            <pc:sldLayoutMk cId="0" sldId="2147483654"/>
          </pc:sldLayoutMkLst>
        </pc:sldLayoutChg>
        <pc:sldLayoutChg chg="del">
          <pc:chgData name="Amir Hussain" userId="11c66004-f29f-4668-8e9e-1bfcb31ae2a8" providerId="ADAL" clId="{D0405428-9549-4E15-9DC2-5E78A33F6C6A}" dt="2020-11-22T04:40:48.219" v="8" actId="47"/>
          <pc:sldLayoutMkLst>
            <pc:docMk/>
            <pc:sldMasterMk cId="0" sldId="2147483658"/>
            <pc:sldLayoutMk cId="0" sldId="2147483655"/>
          </pc:sldLayoutMkLst>
        </pc:sldLayoutChg>
        <pc:sldLayoutChg chg="del">
          <pc:chgData name="Amir Hussain" userId="11c66004-f29f-4668-8e9e-1bfcb31ae2a8" providerId="ADAL" clId="{D0405428-9549-4E15-9DC2-5E78A33F6C6A}" dt="2020-11-22T04:40:55.035" v="15" actId="47"/>
          <pc:sldLayoutMkLst>
            <pc:docMk/>
            <pc:sldMasterMk cId="0" sldId="2147483658"/>
            <pc:sldLayoutMk cId="0" sldId="2147483657"/>
          </pc:sldLayoutMkLst>
        </pc:sldLayoutChg>
      </pc:sldMasterChg>
    </pc:docChg>
  </pc:docChgLst>
  <pc:docChgLst>
    <pc:chgData name="Israa Farouk" userId="S::israa.farouk1@ucalgary.ca::881571e9-e7e0-415e-892b-565850a240a3" providerId="AD" clId="Web-{A8FC0834-574A-44C5-92FA-B01FA5D62675}"/>
    <pc:docChg chg="addSld delSld modSld">
      <pc:chgData name="Israa Farouk" userId="S::israa.farouk1@ucalgary.ca::881571e9-e7e0-415e-892b-565850a240a3" providerId="AD" clId="Web-{A8FC0834-574A-44C5-92FA-B01FA5D62675}" dt="2020-11-22T04:54:04.984" v="78" actId="20577"/>
      <pc:docMkLst>
        <pc:docMk/>
      </pc:docMkLst>
      <pc:sldChg chg="modSp del">
        <pc:chgData name="Israa Farouk" userId="S::israa.farouk1@ucalgary.ca::881571e9-e7e0-415e-892b-565850a240a3" providerId="AD" clId="Web-{A8FC0834-574A-44C5-92FA-B01FA5D62675}" dt="2020-11-22T04:53:49.125" v="62"/>
        <pc:sldMkLst>
          <pc:docMk/>
          <pc:sldMk cId="3679609713" sldId="259"/>
        </pc:sldMkLst>
        <pc:spChg chg="mod">
          <ac:chgData name="Israa Farouk" userId="S::israa.farouk1@ucalgary.ca::881571e9-e7e0-415e-892b-565850a240a3" providerId="AD" clId="Web-{A8FC0834-574A-44C5-92FA-B01FA5D62675}" dt="2020-11-22T04:53:45.125" v="61" actId="20577"/>
          <ac:spMkLst>
            <pc:docMk/>
            <pc:sldMk cId="3679609713" sldId="259"/>
            <ac:spMk id="102" creationId="{00000000-0000-0000-0000-000000000000}"/>
          </ac:spMkLst>
        </pc:spChg>
        <pc:spChg chg="mod">
          <ac:chgData name="Israa Farouk" userId="S::israa.farouk1@ucalgary.ca::881571e9-e7e0-415e-892b-565850a240a3" providerId="AD" clId="Web-{A8FC0834-574A-44C5-92FA-B01FA5D62675}" dt="2020-11-22T04:52:36.572" v="44" actId="20577"/>
          <ac:spMkLst>
            <pc:docMk/>
            <pc:sldMk cId="3679609713" sldId="259"/>
            <ac:spMk id="104" creationId="{00000000-0000-0000-0000-000000000000}"/>
          </ac:spMkLst>
        </pc:spChg>
      </pc:sldChg>
      <pc:sldChg chg="modSp">
        <pc:chgData name="Israa Farouk" userId="S::israa.farouk1@ucalgary.ca::881571e9-e7e0-415e-892b-565850a240a3" providerId="AD" clId="Web-{A8FC0834-574A-44C5-92FA-B01FA5D62675}" dt="2020-11-22T04:53:20.406" v="60" actId="20577"/>
        <pc:sldMkLst>
          <pc:docMk/>
          <pc:sldMk cId="251357637" sldId="260"/>
        </pc:sldMkLst>
        <pc:spChg chg="mod">
          <ac:chgData name="Israa Farouk" userId="S::israa.farouk1@ucalgary.ca::881571e9-e7e0-415e-892b-565850a240a3" providerId="AD" clId="Web-{A8FC0834-574A-44C5-92FA-B01FA5D62675}" dt="2020-11-22T04:53:20.406" v="60" actId="20577"/>
          <ac:spMkLst>
            <pc:docMk/>
            <pc:sldMk cId="251357637" sldId="260"/>
            <ac:spMk id="104" creationId="{00000000-0000-0000-0000-000000000000}"/>
          </ac:spMkLst>
        </pc:spChg>
      </pc:sldChg>
      <pc:sldChg chg="modSp">
        <pc:chgData name="Israa Farouk" userId="S::israa.farouk1@ucalgary.ca::881571e9-e7e0-415e-892b-565850a240a3" providerId="AD" clId="Web-{A8FC0834-574A-44C5-92FA-B01FA5D62675}" dt="2020-11-22T04:52:59.999" v="55" actId="20577"/>
        <pc:sldMkLst>
          <pc:docMk/>
          <pc:sldMk cId="1890620510" sldId="262"/>
        </pc:sldMkLst>
        <pc:spChg chg="mod">
          <ac:chgData name="Israa Farouk" userId="S::israa.farouk1@ucalgary.ca::881571e9-e7e0-415e-892b-565850a240a3" providerId="AD" clId="Web-{A8FC0834-574A-44C5-92FA-B01FA5D62675}" dt="2020-11-22T04:52:59.999" v="55" actId="20577"/>
          <ac:spMkLst>
            <pc:docMk/>
            <pc:sldMk cId="1890620510" sldId="262"/>
            <ac:spMk id="104" creationId="{00000000-0000-0000-0000-000000000000}"/>
          </ac:spMkLst>
        </pc:spChg>
      </pc:sldChg>
      <pc:sldChg chg="modSp add replId">
        <pc:chgData name="Israa Farouk" userId="S::israa.farouk1@ucalgary.ca::881571e9-e7e0-415e-892b-565850a240a3" providerId="AD" clId="Web-{A8FC0834-574A-44C5-92FA-B01FA5D62675}" dt="2020-11-22T04:54:04.984" v="78" actId="20577"/>
        <pc:sldMkLst>
          <pc:docMk/>
          <pc:sldMk cId="1964225825" sldId="264"/>
        </pc:sldMkLst>
        <pc:spChg chg="mod">
          <ac:chgData name="Israa Farouk" userId="S::israa.farouk1@ucalgary.ca::881571e9-e7e0-415e-892b-565850a240a3" providerId="AD" clId="Web-{A8FC0834-574A-44C5-92FA-B01FA5D62675}" dt="2020-11-22T04:54:04.984" v="78" actId="20577"/>
          <ac:spMkLst>
            <pc:docMk/>
            <pc:sldMk cId="1964225825" sldId="264"/>
            <ac:spMk id="102" creationId="{00000000-0000-0000-0000-000000000000}"/>
          </ac:spMkLst>
        </pc:spChg>
        <pc:spChg chg="mod">
          <ac:chgData name="Israa Farouk" userId="S::israa.farouk1@ucalgary.ca::881571e9-e7e0-415e-892b-565850a240a3" providerId="AD" clId="Web-{A8FC0834-574A-44C5-92FA-B01FA5D62675}" dt="2020-11-22T04:53:59.109" v="77" actId="20577"/>
          <ac:spMkLst>
            <pc:docMk/>
            <pc:sldMk cId="1964225825" sldId="264"/>
            <ac:spMk id="10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p4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54747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01732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/>
              <a:t>For the final stage of our project we plan to Implement 2 new additional tasks. </a:t>
            </a:r>
          </a:p>
          <a:p>
            <a:pPr marL="139700" indent="0">
              <a:buNone/>
            </a:pPr>
            <a:r>
              <a:rPr lang="en-US"/>
              <a:t>One of them being a comment section where users can comment on artifacts.</a:t>
            </a:r>
          </a:p>
          <a:p>
            <a:pPr marL="139700" indent="0">
              <a:buNone/>
            </a:pPr>
            <a:r>
              <a:rPr lang="en-US"/>
              <a:t>The second one being a Personal Gallery where users can add and view AR models from their Personal Gallery.</a:t>
            </a:r>
          </a:p>
          <a:p>
            <a:pPr marL="139700" indent="0">
              <a:buNone/>
            </a:pPr>
            <a:r>
              <a:rPr lang="en-US"/>
              <a:t>We also plan to add an AR animation feature where users can look at an animation of the selected artifact.</a:t>
            </a:r>
          </a:p>
          <a:p>
            <a:pPr marL="139700" indent="0">
              <a:buNone/>
            </a:pPr>
            <a:r>
              <a:rPr lang="en-US"/>
              <a:t>We also plan to improve the look of our UI and give it a more modern appearance.</a:t>
            </a:r>
          </a:p>
          <a:p>
            <a:pPr marL="139700" indent="0">
              <a:buNone/>
            </a:pPr>
            <a:r>
              <a:rPr lang="en-US"/>
              <a:t>And finally any feedback we receive from this stage from </a:t>
            </a:r>
            <a:r>
              <a:rPr lang="en-US" err="1"/>
              <a:t>Philmo</a:t>
            </a:r>
            <a:r>
              <a:rPr lang="en-US"/>
              <a:t> we will implement in the final stage. </a:t>
            </a:r>
          </a:p>
        </p:txBody>
      </p:sp>
    </p:spTree>
    <p:extLst>
      <p:ext uri="{BB962C8B-B14F-4D97-AF65-F5344CB8AC3E}">
        <p14:creationId xmlns:p14="http://schemas.microsoft.com/office/powerpoint/2010/main" val="2742674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295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1261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318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Conducting the heuristic evaluation brought all the problems with our prototype to light, we realized some of the oversights we had while designing our prototype. A major oversight we had was the lack of error messages to the user.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severity ratings in the evaluation helped us categorize and prioritize the problems to solve. All the cosmetic problems and highly rated problems were solved.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had a discussion about the various solutions we thought of for each problem to help us do this.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2519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Conducting the heuristic evaluation brought all the problems with our prototype to light, we realized some of the oversights we had while designing our prototype. A major oversight we had was the lack of error messages to the user.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severity ratings in the evaluation helped us categorize and prioritize the problems to solve. All the cosmetic problems and highly rated problems were solved.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had a discussion about the various solutions we thought of for each problem to help us do this.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289241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Conducting the heuristic evaluation brought all the problems with our prototype to light, we realized some of the oversights we had while designing our prototype. A major oversight we had was the lack of error messages to the user.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severity ratings in the evaluation helped us categorize and prioritize the problems to solve. All the cosmetic problems and highly rated problems were solved.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had a discussion about the various solutions we thought of for each problem to help us do this.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56780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Conducting the heuristic evaluation brought all the problems with our prototype to light, we realized some of the oversights we had while designing our prototype. A major oversight we had was the lack of error messages to the user.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severity ratings in the evaluation helped us categorize and prioritize the problems to solve. All the cosmetic problems and highly rated problems were solved.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had a discussion about the various solutions we thought of for each problem to help us do this.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23423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2131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4942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938246" y="2533163"/>
            <a:ext cx="7218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659861" y="2533163"/>
            <a:ext cx="7218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" y="2533163"/>
            <a:ext cx="7218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1425" y="2533163"/>
            <a:ext cx="52167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0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4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xfrm>
            <a:off x="645225" y="2762724"/>
            <a:ext cx="6736500" cy="21262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>
                <a:solidFill>
                  <a:schemeClr val="accent3"/>
                </a:solidFill>
              </a:rPr>
              <a:t>Submitted by: Team L (Alex Stark, Amir Hussain, Bhavan Pahuja, </a:t>
            </a:r>
            <a:r>
              <a:rPr lang="en-US" sz="2400" err="1">
                <a:solidFill>
                  <a:schemeClr val="accent3"/>
                </a:solidFill>
              </a:rPr>
              <a:t>Israa</a:t>
            </a:r>
            <a:r>
              <a:rPr lang="en-US" sz="2400">
                <a:solidFill>
                  <a:schemeClr val="accent3"/>
                </a:solidFill>
              </a:rPr>
              <a:t> Farouk, Jason Chen)</a:t>
            </a:r>
            <a:br>
              <a:rPr lang="en-US" sz="2400">
                <a:solidFill>
                  <a:schemeClr val="accent3"/>
                </a:solidFill>
              </a:rPr>
            </a:br>
            <a:br>
              <a:rPr lang="en-US" sz="2400">
                <a:solidFill>
                  <a:schemeClr val="accent3"/>
                </a:solidFill>
              </a:rPr>
            </a:br>
            <a:r>
              <a:rPr lang="en-US" sz="2400">
                <a:solidFill>
                  <a:schemeClr val="accent3"/>
                </a:solidFill>
              </a:rPr>
              <a:t>Submitted To: </a:t>
            </a:r>
            <a:r>
              <a:rPr lang="en-US" sz="2400" err="1">
                <a:solidFill>
                  <a:schemeClr val="accent3"/>
                </a:solidFill>
              </a:rPr>
              <a:t>Philmo</a:t>
            </a:r>
            <a:r>
              <a:rPr lang="en-US" sz="2400">
                <a:solidFill>
                  <a:schemeClr val="accent3"/>
                </a:solidFill>
              </a:rPr>
              <a:t> Gu (Tutorial T02)</a:t>
            </a:r>
            <a:br>
              <a:rPr lang="en-US" sz="2400">
                <a:solidFill>
                  <a:schemeClr val="accent3"/>
                </a:solidFill>
              </a:rPr>
            </a:br>
            <a:br>
              <a:rPr lang="en-US" sz="2400">
                <a:solidFill>
                  <a:schemeClr val="accent3"/>
                </a:solidFill>
              </a:rPr>
            </a:br>
            <a:br>
              <a:rPr lang="en-US" sz="2400">
                <a:solidFill>
                  <a:schemeClr val="accent3"/>
                </a:solidFill>
              </a:rPr>
            </a:br>
            <a:endParaRPr lang="en-US" sz="2400">
              <a:solidFill>
                <a:schemeClr val="accent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DEA121-551B-4D4E-B56A-996DCE2C384D}"/>
              </a:ext>
            </a:extLst>
          </p:cNvPr>
          <p:cNvSpPr txBox="1"/>
          <p:nvPr/>
        </p:nvSpPr>
        <p:spPr>
          <a:xfrm>
            <a:off x="645225" y="1303558"/>
            <a:ext cx="7559991" cy="107721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>
                <a:solidFill>
                  <a:schemeClr val="bg2"/>
                </a:solidFill>
              </a:rPr>
              <a:t>CPSC 481 – STAGE 4 PRESENTATION</a:t>
            </a:r>
            <a:b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>
                <a:solidFill>
                  <a:schemeClr val="bg2"/>
                </a:solidFill>
              </a:rPr>
              <a:t>AR MUSEUM APP</a:t>
            </a:r>
            <a:endParaRPr lang="en-CA" sz="3200">
              <a:solidFill>
                <a:schemeClr val="bg2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7498AD4-DD0B-44FD-A074-48107CA894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30097" y="4536689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advTm="697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513877" y="447295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>
                <a:solidFill>
                  <a:schemeClr val="accent2"/>
                </a:solidFill>
              </a:rPr>
              <a:t>Heuristic Evaluation Changes </a:t>
            </a:r>
            <a:endParaRPr lang="en-US" sz="4400">
              <a:solidFill>
                <a:schemeClr val="accent2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9E6A57-82E6-462B-8827-9AC0353D934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4843" t="54849" r="40123" b="40407"/>
          <a:stretch/>
        </p:blipFill>
        <p:spPr>
          <a:xfrm>
            <a:off x="1509677" y="2357288"/>
            <a:ext cx="1416125" cy="4289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18B18BC-803F-415C-8966-83C331CFC4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589" t="48801" r="24450" b="46380"/>
          <a:stretch/>
        </p:blipFill>
        <p:spPr>
          <a:xfrm>
            <a:off x="6218198" y="2357288"/>
            <a:ext cx="1416125" cy="4421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D004236-7819-427C-B453-032E9CC88E4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4843" t="16140" r="40123" b="78890"/>
          <a:stretch/>
        </p:blipFill>
        <p:spPr>
          <a:xfrm>
            <a:off x="3863937" y="3467588"/>
            <a:ext cx="1416125" cy="44934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5FE4BAA-4B0B-4E49-9DE1-85698B64C5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  <p:sp>
        <p:nvSpPr>
          <p:cNvPr id="12" name="Google Shape;104;p14">
            <a:extLst>
              <a:ext uri="{FF2B5EF4-FFF2-40B4-BE49-F238E27FC236}">
                <a16:creationId xmlns:a16="http://schemas.microsoft.com/office/drawing/2014/main" id="{E1893E41-8577-4316-8BC4-8206FA33D889}"/>
              </a:ext>
            </a:extLst>
          </p:cNvPr>
          <p:cNvSpPr txBox="1">
            <a:spLocks/>
          </p:cNvSpPr>
          <p:nvPr/>
        </p:nvSpPr>
        <p:spPr>
          <a:xfrm>
            <a:off x="3597273" y="1716631"/>
            <a:ext cx="2017711" cy="199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/>
              <a:t>Improved visibility of system status</a:t>
            </a:r>
          </a:p>
        </p:txBody>
      </p:sp>
    </p:spTree>
    <p:extLst>
      <p:ext uri="{BB962C8B-B14F-4D97-AF65-F5344CB8AC3E}">
        <p14:creationId xmlns:p14="http://schemas.microsoft.com/office/powerpoint/2010/main" val="3865014585"/>
      </p:ext>
    </p:extLst>
  </p:cSld>
  <p:clrMapOvr>
    <a:masterClrMapping/>
  </p:clrMapOvr>
  <p:transition advTm="15613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521435" y="439682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>
                <a:solidFill>
                  <a:schemeClr val="accent2"/>
                </a:solidFill>
              </a:rPr>
              <a:t>Heuristic Evaluation Changes </a:t>
            </a:r>
            <a:endParaRPr lang="en-US" sz="4400">
              <a:solidFill>
                <a:schemeClr val="accen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1820C9-84A0-4A77-9CE1-ECCF72FC22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527" t="33179" r="33502" b="33921"/>
          <a:stretch/>
        </p:blipFill>
        <p:spPr>
          <a:xfrm>
            <a:off x="1555931" y="1600144"/>
            <a:ext cx="1400741" cy="29803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DA20DD-C34B-4809-8D83-E969289B98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9572" t="43167" r="25460" b="50231"/>
          <a:stretch/>
        </p:blipFill>
        <p:spPr>
          <a:xfrm>
            <a:off x="6254321" y="2170634"/>
            <a:ext cx="1400741" cy="598307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443A453-44FB-493D-AF75-A1D1D74ACA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  <p:sp>
        <p:nvSpPr>
          <p:cNvPr id="7" name="Google Shape;104;p14">
            <a:extLst>
              <a:ext uri="{FF2B5EF4-FFF2-40B4-BE49-F238E27FC236}">
                <a16:creationId xmlns:a16="http://schemas.microsoft.com/office/drawing/2014/main" id="{78FE1530-08CB-4689-BA5D-1FFB594FB932}"/>
              </a:ext>
            </a:extLst>
          </p:cNvPr>
          <p:cNvSpPr txBox="1">
            <a:spLocks/>
          </p:cNvSpPr>
          <p:nvPr/>
        </p:nvSpPr>
        <p:spPr>
          <a:xfrm>
            <a:off x="3597274" y="1716631"/>
            <a:ext cx="1949450" cy="199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/>
              <a:t>Help users recognize and recover from errors</a:t>
            </a:r>
          </a:p>
        </p:txBody>
      </p:sp>
    </p:spTree>
    <p:extLst>
      <p:ext uri="{BB962C8B-B14F-4D97-AF65-F5344CB8AC3E}">
        <p14:creationId xmlns:p14="http://schemas.microsoft.com/office/powerpoint/2010/main" val="1067014797"/>
      </p:ext>
    </p:extLst>
  </p:cSld>
  <p:clrMapOvr>
    <a:masterClrMapping/>
  </p:clrMapOvr>
  <p:transition advTm="13686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513877" y="467018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>
                <a:solidFill>
                  <a:schemeClr val="accent2"/>
                </a:solidFill>
              </a:rPr>
              <a:t>Heuristic Evaluation Changes </a:t>
            </a:r>
            <a:endParaRPr lang="en-US" sz="4400">
              <a:solidFill>
                <a:schemeClr val="accen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D9F9BA-8C84-4E30-A0FB-2CC2F69CC2F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289" t="53805" r="26704" b="34956"/>
          <a:stretch/>
        </p:blipFill>
        <p:spPr>
          <a:xfrm>
            <a:off x="3597274" y="3163200"/>
            <a:ext cx="1688655" cy="12183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F07197C-27B3-4F9C-BEBC-60F8F0FE35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  <p:sp>
        <p:nvSpPr>
          <p:cNvPr id="6" name="Google Shape;104;p14">
            <a:extLst>
              <a:ext uri="{FF2B5EF4-FFF2-40B4-BE49-F238E27FC236}">
                <a16:creationId xmlns:a16="http://schemas.microsoft.com/office/drawing/2014/main" id="{057AD6D0-A513-42A6-9E25-4BB09D923329}"/>
              </a:ext>
            </a:extLst>
          </p:cNvPr>
          <p:cNvSpPr txBox="1">
            <a:spLocks/>
          </p:cNvSpPr>
          <p:nvPr/>
        </p:nvSpPr>
        <p:spPr>
          <a:xfrm>
            <a:off x="3597274" y="1716631"/>
            <a:ext cx="1949450" cy="199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Lato"/>
              <a:buNone/>
            </a:pPr>
            <a:r>
              <a:rPr lang="en-US"/>
              <a:t>Improved user error prevention</a:t>
            </a:r>
          </a:p>
        </p:txBody>
      </p:sp>
    </p:spTree>
    <p:extLst>
      <p:ext uri="{BB962C8B-B14F-4D97-AF65-F5344CB8AC3E}">
        <p14:creationId xmlns:p14="http://schemas.microsoft.com/office/powerpoint/2010/main" val="3768876388"/>
      </p:ext>
    </p:extLst>
  </p:cSld>
  <p:clrMapOvr>
    <a:masterClrMapping/>
  </p:clrMapOvr>
  <p:transition advTm="10412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2;p14">
            <a:extLst>
              <a:ext uri="{FF2B5EF4-FFF2-40B4-BE49-F238E27FC236}">
                <a16:creationId xmlns:a16="http://schemas.microsoft.com/office/drawing/2014/main" id="{3A34D22D-C702-4B98-A020-D8FB74FA1A63}"/>
              </a:ext>
            </a:extLst>
          </p:cNvPr>
          <p:cNvSpPr txBox="1">
            <a:spLocks/>
          </p:cNvSpPr>
          <p:nvPr/>
        </p:nvSpPr>
        <p:spPr>
          <a:xfrm>
            <a:off x="273114" y="342143"/>
            <a:ext cx="4435905" cy="67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" sz="3600">
                <a:solidFill>
                  <a:schemeClr val="accent2"/>
                </a:solidFill>
              </a:rPr>
              <a:t>Plans for Stage Five</a:t>
            </a:r>
            <a:endParaRPr lang="en-US" sz="3600">
              <a:solidFill>
                <a:schemeClr val="accent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E347C2-2BC2-475B-8D77-B44B69761B91}"/>
              </a:ext>
            </a:extLst>
          </p:cNvPr>
          <p:cNvSpPr txBox="1"/>
          <p:nvPr/>
        </p:nvSpPr>
        <p:spPr>
          <a:xfrm>
            <a:off x="635423" y="1593259"/>
            <a:ext cx="7568297" cy="29238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Implement 2 additional tasks vertically </a:t>
            </a:r>
          </a:p>
          <a:p>
            <a:pPr marL="801370" indent="-285750">
              <a:buFont typeface="Arial" panose="020B0604020202020204" pitchFamily="34" charset="0"/>
              <a:buChar char="•"/>
            </a:pPr>
            <a:r>
              <a:rPr lang="en-US" sz="2400"/>
              <a:t>Ability for user comments on an Artifact.</a:t>
            </a:r>
          </a:p>
          <a:p>
            <a:pPr marL="801370" indent="-285750">
              <a:buFont typeface="Arial" panose="020B0604020202020204" pitchFamily="34" charset="0"/>
              <a:buChar char="•"/>
            </a:pPr>
            <a:r>
              <a:rPr lang="en-US" sz="2400"/>
              <a:t>Let user add display items to their Personal Gallery.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Add AR Animations.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Improve the UI and to give it a more modern look.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Incorporate feedback from our TA – </a:t>
            </a:r>
            <a:r>
              <a:rPr lang="en-US" sz="2400" err="1"/>
              <a:t>Philmo</a:t>
            </a:r>
            <a:r>
              <a:rPr lang="en-US" sz="2400"/>
              <a:t> Gu</a:t>
            </a:r>
          </a:p>
          <a:p>
            <a:endParaRPr lang="en-US" sz="160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9317C9F3-8C69-46E5-9C68-B1DDA89A8F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62522"/>
      </p:ext>
    </p:extLst>
  </p:cSld>
  <p:clrMapOvr>
    <a:masterClrMapping/>
  </p:clrMapOvr>
  <p:transition advTm="360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0" y="439738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accent2"/>
                </a:solidFill>
              </a:rPr>
              <a:t>Reflection </a:t>
            </a:r>
            <a:endParaRPr sz="4400">
              <a:solidFill>
                <a:schemeClr val="accent2"/>
              </a:solidFill>
            </a:endParaRPr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4294967295"/>
          </p:nvPr>
        </p:nvSpPr>
        <p:spPr>
          <a:xfrm>
            <a:off x="0" y="2065338"/>
            <a:ext cx="5561013" cy="19954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CA" sz="2400"/>
              <a:t>What went well</a:t>
            </a:r>
          </a:p>
          <a:p>
            <a:pPr marL="800100" lvl="1" indent="-342900"/>
            <a:r>
              <a:rPr lang="en-CA"/>
              <a:t>Problem solving </a:t>
            </a:r>
          </a:p>
          <a:p>
            <a:pPr marL="342900" indent="-342900"/>
            <a:r>
              <a:rPr lang="en-CA"/>
              <a:t>What went poorly </a:t>
            </a:r>
          </a:p>
          <a:p>
            <a:pPr marL="800100" lvl="1" indent="-342900"/>
            <a:r>
              <a:rPr lang="en-CA"/>
              <a:t>Finding issues </a:t>
            </a:r>
          </a:p>
          <a:p>
            <a:pPr marL="342900" indent="-342900"/>
            <a:r>
              <a:rPr lang="en-CA" sz="2400"/>
              <a:t>What would we do differently</a:t>
            </a:r>
          </a:p>
          <a:p>
            <a:pPr marL="800100" lvl="1" indent="-342900"/>
            <a:r>
              <a:rPr lang="en-CA"/>
              <a:t> Different evaluators </a:t>
            </a:r>
            <a:endParaRPr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ECD1DBA-C930-4793-B567-F9AE7DFA30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8795" y="441574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327466"/>
      </p:ext>
    </p:extLst>
  </p:cSld>
  <p:clrMapOvr>
    <a:masterClrMapping/>
  </p:clrMapOvr>
  <p:transition advTm="63367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483648" y="481806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>
                <a:solidFill>
                  <a:schemeClr val="accent2"/>
                </a:solidFill>
              </a:rPr>
              <a:t>I</a:t>
            </a:r>
            <a:r>
              <a:rPr lang="en-CA" sz="4400">
                <a:solidFill>
                  <a:schemeClr val="accent2"/>
                </a:solidFill>
              </a:rPr>
              <a:t>d</a:t>
            </a:r>
            <a:r>
              <a:rPr lang="en" sz="4400">
                <a:solidFill>
                  <a:schemeClr val="accent2"/>
                </a:solidFill>
              </a:rPr>
              <a:t>ea and Tasks Protoyped </a:t>
            </a:r>
            <a:endParaRPr sz="4400">
              <a:solidFill>
                <a:schemeClr val="accent2"/>
              </a:solidFill>
            </a:endParaRPr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4294967295"/>
          </p:nvPr>
        </p:nvSpPr>
        <p:spPr>
          <a:xfrm>
            <a:off x="347623" y="2085975"/>
            <a:ext cx="5561013" cy="1995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/>
              <a:t>AR Museum </a:t>
            </a:r>
          </a:p>
          <a:p>
            <a:pPr marL="342900" indent="-342900"/>
            <a:r>
              <a:rPr lang="en-US"/>
              <a:t>AR Scanning </a:t>
            </a:r>
          </a:p>
          <a:p>
            <a:pPr marL="342900" indent="-342900"/>
            <a:r>
              <a:rPr lang="en-US"/>
              <a:t>Timed tour</a:t>
            </a:r>
          </a:p>
          <a:p>
            <a:pPr marL="342900" indent="-342900"/>
            <a:r>
              <a:rPr lang="en-US"/>
              <a:t>Virtual map </a:t>
            </a:r>
          </a:p>
          <a:p>
            <a:pPr marL="342900" indent="-342900"/>
            <a:r>
              <a:rPr lang="en-US"/>
              <a:t>Ticket purchases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8CEEACE-FC60-435F-A0D7-451820A5B5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8672" y="4479024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845843"/>
      </p:ext>
    </p:extLst>
  </p:cSld>
  <p:clrMapOvr>
    <a:masterClrMapping/>
  </p:clrMapOvr>
  <p:transition advTm="25506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2;p14">
            <a:extLst>
              <a:ext uri="{FF2B5EF4-FFF2-40B4-BE49-F238E27FC236}">
                <a16:creationId xmlns:a16="http://schemas.microsoft.com/office/drawing/2014/main" id="{9081A5DA-2A07-4D37-BE44-0DE52CCC5DB0}"/>
              </a:ext>
            </a:extLst>
          </p:cNvPr>
          <p:cNvSpPr txBox="1">
            <a:spLocks/>
          </p:cNvSpPr>
          <p:nvPr/>
        </p:nvSpPr>
        <p:spPr>
          <a:xfrm>
            <a:off x="938744" y="415841"/>
            <a:ext cx="4738463" cy="783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 b="0" i="0" u="none" strike="noStrike" cap="none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4400">
                <a:solidFill>
                  <a:schemeClr val="accent2"/>
                </a:solidFill>
              </a:rPr>
              <a:t>Prototype Demo</a:t>
            </a:r>
          </a:p>
        </p:txBody>
      </p:sp>
      <p:pic>
        <p:nvPicPr>
          <p:cNvPr id="6" name="HiFiDemo">
            <a:hlinkClick r:id="" action="ppaction://media"/>
            <a:extLst>
              <a:ext uri="{FF2B5EF4-FFF2-40B4-BE49-F238E27FC236}">
                <a16:creationId xmlns:a16="http://schemas.microsoft.com/office/drawing/2014/main" id="{0ABE540C-C79A-455D-908A-AE56FA92D8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8744" y="1285212"/>
            <a:ext cx="6119906" cy="3442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67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07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1818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637801" y="439738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>
                <a:solidFill>
                  <a:schemeClr val="accent2"/>
                </a:solidFill>
              </a:rPr>
              <a:t>Heuristic Evaluation Process</a:t>
            </a:r>
            <a:endParaRPr sz="4400">
              <a:solidFill>
                <a:schemeClr val="accent2"/>
              </a:solidFill>
            </a:endParaRPr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4294967295"/>
          </p:nvPr>
        </p:nvSpPr>
        <p:spPr>
          <a:xfrm>
            <a:off x="0" y="1600200"/>
            <a:ext cx="5561013" cy="32750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  <a:p>
            <a:pPr marL="0" lvl="0" indent="0" algn="l">
              <a:spcBef>
                <a:spcPts val="600"/>
              </a:spcBef>
              <a:spcAft>
                <a:spcPts val="0"/>
              </a:spcAft>
              <a:buNone/>
            </a:pPr>
            <a:endParaRPr lang="en-US"/>
          </a:p>
        </p:txBody>
      </p:sp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5D488A19-425B-443D-BEAC-4C64DAC4CD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170" y="1675178"/>
            <a:ext cx="5412644" cy="2706322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1246B7D9-B9D9-4EC2-9276-90393E2009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225825"/>
      </p:ext>
    </p:extLst>
  </p:cSld>
  <p:clrMapOvr>
    <a:masterClrMapping/>
  </p:clrMapOvr>
  <p:transition advTm="49289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566775" y="416627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>
                <a:solidFill>
                  <a:schemeClr val="accent2"/>
                </a:solidFill>
              </a:rPr>
              <a:t>Heuristic Evaluation Findings</a:t>
            </a:r>
            <a:endParaRPr lang="en-US" sz="4400">
              <a:solidFill>
                <a:schemeClr val="accent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E5C916-1EB3-4A58-AAB7-862B7402D863}"/>
              </a:ext>
            </a:extLst>
          </p:cNvPr>
          <p:cNvSpPr txBox="1"/>
          <p:nvPr/>
        </p:nvSpPr>
        <p:spPr>
          <a:xfrm>
            <a:off x="566775" y="1592986"/>
            <a:ext cx="2637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solidFill>
                  <a:schemeClr val="accent4"/>
                </a:solidFill>
              </a:rPr>
              <a:t>Visibility Of System Status: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F0B020E6-D13E-4170-9436-D45B63B63C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89295" y="2059747"/>
            <a:ext cx="1338580" cy="2823009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D7AD7B0-F6C5-4CC4-997F-836BFAA58803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6127875" y="3471251"/>
            <a:ext cx="79436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C5EAD10-35C5-43C9-8E15-55BC76625A5E}"/>
              </a:ext>
            </a:extLst>
          </p:cNvPr>
          <p:cNvSpPr txBox="1"/>
          <p:nvPr/>
        </p:nvSpPr>
        <p:spPr>
          <a:xfrm>
            <a:off x="6768781" y="3171170"/>
            <a:ext cx="169744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No Confirmation for user on successful purchase of ticket.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E54E47B-85A8-47D4-A137-CFDFF02217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775" y="2059747"/>
            <a:ext cx="1333507" cy="2823009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F302DE6-AD0D-4ADD-A22C-BE174D2CD4F2}"/>
              </a:ext>
            </a:extLst>
          </p:cNvPr>
          <p:cNvCxnSpPr>
            <a:cxnSpLocks/>
          </p:cNvCxnSpPr>
          <p:nvPr/>
        </p:nvCxnSpPr>
        <p:spPr>
          <a:xfrm flipH="1">
            <a:off x="1816571" y="4559403"/>
            <a:ext cx="8661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2D07740-CA15-46DE-A2F0-B682A5852C09}"/>
              </a:ext>
            </a:extLst>
          </p:cNvPr>
          <p:cNvSpPr txBox="1"/>
          <p:nvPr/>
        </p:nvSpPr>
        <p:spPr>
          <a:xfrm>
            <a:off x="2560384" y="4348258"/>
            <a:ext cx="16974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Keeps user updated</a:t>
            </a:r>
          </a:p>
          <a:p>
            <a:pPr algn="ctr"/>
            <a:r>
              <a:rPr lang="en-US" sz="1100"/>
              <a:t>on time left in tour.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4AA6FDE-D21A-4574-831A-7C9A2A50E1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57637"/>
      </p:ext>
    </p:extLst>
  </p:cSld>
  <p:clrMapOvr>
    <a:masterClrMapping/>
  </p:clrMapOvr>
  <p:transition advTm="17749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566862" y="394175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>
                <a:solidFill>
                  <a:schemeClr val="accent2"/>
                </a:solidFill>
              </a:rPr>
              <a:t>Heuristic Evaluation Findings</a:t>
            </a:r>
            <a:endParaRPr lang="en-US" sz="4400">
              <a:solidFill>
                <a:schemeClr val="accent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E5C916-1EB3-4A58-AAB7-862B7402D863}"/>
              </a:ext>
            </a:extLst>
          </p:cNvPr>
          <p:cNvSpPr txBox="1"/>
          <p:nvPr/>
        </p:nvSpPr>
        <p:spPr>
          <a:xfrm>
            <a:off x="566775" y="1727038"/>
            <a:ext cx="22525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4"/>
                </a:solidFill>
              </a:rPr>
              <a:t>User control and freedom:</a:t>
            </a:r>
          </a:p>
        </p:txBody>
      </p:sp>
      <p:pic>
        <p:nvPicPr>
          <p:cNvPr id="5" name="Graphic 1">
            <a:extLst>
              <a:ext uri="{FF2B5EF4-FFF2-40B4-BE49-F238E27FC236}">
                <a16:creationId xmlns:a16="http://schemas.microsoft.com/office/drawing/2014/main" id="{194DF7A2-565F-4B87-9079-7321B5E7D07E}"/>
              </a:ext>
            </a:extLst>
          </p:cNvPr>
          <p:cNvPicPr/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95575" y="2341261"/>
            <a:ext cx="1190957" cy="2511767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8A23001-8EB0-4754-8C3A-60E64EA1F72C}"/>
              </a:ext>
            </a:extLst>
          </p:cNvPr>
          <p:cNvCxnSpPr>
            <a:cxnSpLocks/>
          </p:cNvCxnSpPr>
          <p:nvPr/>
        </p:nvCxnSpPr>
        <p:spPr>
          <a:xfrm>
            <a:off x="1439888" y="2488622"/>
            <a:ext cx="8766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0E7341C-6577-4E62-84A2-5C0339ED5F52}"/>
              </a:ext>
            </a:extLst>
          </p:cNvPr>
          <p:cNvSpPr txBox="1"/>
          <p:nvPr/>
        </p:nvSpPr>
        <p:spPr>
          <a:xfrm>
            <a:off x="721423" y="2273178"/>
            <a:ext cx="71846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/>
              <a:t>No Back</a:t>
            </a:r>
          </a:p>
          <a:p>
            <a:pPr algn="ctr"/>
            <a:r>
              <a:rPr lang="en-US" sz="1100"/>
              <a:t>Button</a:t>
            </a:r>
            <a:endParaRPr lang="en-CA" sz="11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DEEFAA7-8263-46D7-840A-00DC45F65C1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7883"/>
          <a:stretch/>
        </p:blipFill>
        <p:spPr>
          <a:xfrm>
            <a:off x="4832450" y="2341261"/>
            <a:ext cx="1295425" cy="2511767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B553DC-EDD0-4A41-BA5D-F2BDD85A092E}"/>
              </a:ext>
            </a:extLst>
          </p:cNvPr>
          <p:cNvCxnSpPr>
            <a:cxnSpLocks/>
          </p:cNvCxnSpPr>
          <p:nvPr/>
        </p:nvCxnSpPr>
        <p:spPr>
          <a:xfrm flipH="1">
            <a:off x="5591326" y="3846526"/>
            <a:ext cx="8312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20B5F5-3260-4198-98A5-B1E569E364E3}"/>
              </a:ext>
            </a:extLst>
          </p:cNvPr>
          <p:cNvSpPr txBox="1"/>
          <p:nvPr/>
        </p:nvSpPr>
        <p:spPr>
          <a:xfrm>
            <a:off x="6422599" y="3631082"/>
            <a:ext cx="121860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/>
              <a:t>End Tour Option</a:t>
            </a:r>
          </a:p>
          <a:p>
            <a:pPr algn="ctr"/>
            <a:r>
              <a:rPr lang="en-US" sz="1100"/>
              <a:t>Hidden in Menu</a:t>
            </a:r>
            <a:endParaRPr lang="en-CA" sz="110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2A6FA9C0-9F50-4011-BD8E-E41DF4A278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450656"/>
      </p:ext>
    </p:extLst>
  </p:cSld>
  <p:clrMapOvr>
    <a:masterClrMapping/>
  </p:clrMapOvr>
  <p:transition advTm="21278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566775" y="394866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>
                <a:solidFill>
                  <a:schemeClr val="accent2"/>
                </a:solidFill>
              </a:rPr>
              <a:t>Heuristic Evaluation Findings</a:t>
            </a:r>
            <a:endParaRPr lang="en-US" sz="4400">
              <a:solidFill>
                <a:schemeClr val="accent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E5C916-1EB3-4A58-AAB7-862B7402D863}"/>
              </a:ext>
            </a:extLst>
          </p:cNvPr>
          <p:cNvSpPr txBox="1"/>
          <p:nvPr/>
        </p:nvSpPr>
        <p:spPr>
          <a:xfrm>
            <a:off x="566775" y="1905164"/>
            <a:ext cx="164019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>
                <a:solidFill>
                  <a:schemeClr val="accent4"/>
                </a:solidFill>
              </a:rPr>
              <a:t>Error Prevention: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DEEFAA7-8263-46D7-840A-00DC45F65C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883"/>
          <a:stretch/>
        </p:blipFill>
        <p:spPr>
          <a:xfrm>
            <a:off x="4944987" y="1727038"/>
            <a:ext cx="1467211" cy="2844852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B553DC-EDD0-4A41-BA5D-F2BDD85A092E}"/>
              </a:ext>
            </a:extLst>
          </p:cNvPr>
          <p:cNvCxnSpPr>
            <a:cxnSpLocks/>
          </p:cNvCxnSpPr>
          <p:nvPr/>
        </p:nvCxnSpPr>
        <p:spPr>
          <a:xfrm flipH="1">
            <a:off x="5807637" y="3425456"/>
            <a:ext cx="12103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20B5F5-3260-4198-98A5-B1E569E364E3}"/>
              </a:ext>
            </a:extLst>
          </p:cNvPr>
          <p:cNvSpPr txBox="1"/>
          <p:nvPr/>
        </p:nvSpPr>
        <p:spPr>
          <a:xfrm>
            <a:off x="7058962" y="2956096"/>
            <a:ext cx="1675447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/>
              <a:t>The tour ends abruptly when you click the button, without any </a:t>
            </a:r>
          </a:p>
          <a:p>
            <a:r>
              <a:rPr lang="en-US" sz="1100"/>
              <a:t>confirmation from the user.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A48CF2-867C-4693-8C8B-08E555BF4F78}"/>
              </a:ext>
            </a:extLst>
          </p:cNvPr>
          <p:cNvSpPr txBox="1"/>
          <p:nvPr/>
        </p:nvSpPr>
        <p:spPr>
          <a:xfrm>
            <a:off x="566775" y="2571750"/>
            <a:ext cx="21990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Improve our design in order to avoid</a:t>
            </a:r>
          </a:p>
          <a:p>
            <a:r>
              <a:rPr lang="en-US"/>
              <a:t>errors from occurring.</a:t>
            </a:r>
            <a:endParaRPr lang="en-CA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2C34DD-3325-4FE1-9AFA-906A75A8BC1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1527" t="33179" r="33502" b="33921"/>
          <a:stretch/>
        </p:blipFill>
        <p:spPr>
          <a:xfrm>
            <a:off x="2961143" y="1727038"/>
            <a:ext cx="1337080" cy="2844852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65581D4-DC89-4BBF-B51D-E1EADBCCB8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45363"/>
      </p:ext>
    </p:extLst>
  </p:cSld>
  <p:clrMapOvr>
    <a:masterClrMapping/>
  </p:clrMapOvr>
  <p:transition advTm="2165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519A46F-A798-418D-9ED1-EAA29F7E56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527" t="33179" r="33502" b="33921"/>
          <a:stretch/>
        </p:blipFill>
        <p:spPr>
          <a:xfrm>
            <a:off x="4516734" y="1776643"/>
            <a:ext cx="1400741" cy="2980301"/>
          </a:xfrm>
          <a:prstGeom prst="rect">
            <a:avLst/>
          </a:prstGeom>
        </p:spPr>
      </p:pic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566775" y="380147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>
                <a:solidFill>
                  <a:schemeClr val="accent2"/>
                </a:solidFill>
              </a:rPr>
              <a:t>Heuristic Evaluation Findings</a:t>
            </a:r>
            <a:endParaRPr lang="en-US" sz="4400">
              <a:solidFill>
                <a:schemeClr val="accent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E5C916-1EB3-4A58-AAB7-862B7402D863}"/>
              </a:ext>
            </a:extLst>
          </p:cNvPr>
          <p:cNvSpPr txBox="1"/>
          <p:nvPr/>
        </p:nvSpPr>
        <p:spPr>
          <a:xfrm>
            <a:off x="566775" y="1873755"/>
            <a:ext cx="29915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>
                <a:solidFill>
                  <a:schemeClr val="accent4"/>
                </a:solidFill>
              </a:rPr>
              <a:t>Help users recognize, diagnose, </a:t>
            </a:r>
          </a:p>
          <a:p>
            <a:r>
              <a:rPr lang="en-US" sz="1500">
                <a:solidFill>
                  <a:schemeClr val="accent4"/>
                </a:solidFill>
              </a:rPr>
              <a:t>and recover from errors: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B553DC-EDD0-4A41-BA5D-F2BDD85A092E}"/>
              </a:ext>
            </a:extLst>
          </p:cNvPr>
          <p:cNvCxnSpPr>
            <a:cxnSpLocks/>
          </p:cNvCxnSpPr>
          <p:nvPr/>
        </p:nvCxnSpPr>
        <p:spPr>
          <a:xfrm flipH="1">
            <a:off x="5765462" y="3094146"/>
            <a:ext cx="8312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220B5F5-3260-4198-98A5-B1E569E364E3}"/>
              </a:ext>
            </a:extLst>
          </p:cNvPr>
          <p:cNvSpPr txBox="1"/>
          <p:nvPr/>
        </p:nvSpPr>
        <p:spPr>
          <a:xfrm>
            <a:off x="6586316" y="2878702"/>
            <a:ext cx="179568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/>
              <a:t>No information to let user </a:t>
            </a:r>
          </a:p>
          <a:p>
            <a:pPr algn="ctr"/>
            <a:r>
              <a:rPr lang="en-US" sz="1100"/>
              <a:t>know about a failed scan.</a:t>
            </a:r>
            <a:endParaRPr lang="en-CA" sz="11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0C4ACF-8562-4427-B051-AC321BFCA419}"/>
              </a:ext>
            </a:extLst>
          </p:cNvPr>
          <p:cNvSpPr txBox="1"/>
          <p:nvPr/>
        </p:nvSpPr>
        <p:spPr>
          <a:xfrm>
            <a:off x="566775" y="2715748"/>
            <a:ext cx="28546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 case errors do occur, it is important to</a:t>
            </a:r>
          </a:p>
          <a:p>
            <a:r>
              <a:rPr lang="en-US"/>
              <a:t>let the user know and help them find a solution.</a:t>
            </a:r>
            <a:endParaRPr lang="en-CA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4DBF654-5CCD-4FFE-9392-92B36312E0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443635"/>
      </p:ext>
    </p:extLst>
  </p:cSld>
  <p:clrMapOvr>
    <a:masterClrMapping/>
  </p:clrMapOvr>
  <p:transition advTm="27547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513878" y="446567"/>
            <a:ext cx="5561013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>
                <a:solidFill>
                  <a:schemeClr val="accent2"/>
                </a:solidFill>
              </a:rPr>
              <a:t>Heuristic Evaluation Changes </a:t>
            </a:r>
            <a:endParaRPr lang="en-US" sz="4400">
              <a:solidFill>
                <a:schemeClr val="accent2"/>
              </a:solidFill>
            </a:endParaRPr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4294967295"/>
          </p:nvPr>
        </p:nvSpPr>
        <p:spPr>
          <a:xfrm>
            <a:off x="3597274" y="1716631"/>
            <a:ext cx="1949450" cy="19954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/>
              <a:t>Improved user control and freedom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0FE1DD-9354-43C5-B450-0CA5C6DB2FA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185" t="34889" r="32136" b="28028"/>
          <a:stretch/>
        </p:blipFill>
        <p:spPr>
          <a:xfrm>
            <a:off x="1546292" y="1716632"/>
            <a:ext cx="1420018" cy="29803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A60F41-D6A8-419A-BE8E-D12673F9D93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623" t="38525" r="32334" b="28464"/>
          <a:stretch/>
        </p:blipFill>
        <p:spPr>
          <a:xfrm>
            <a:off x="6177689" y="1716631"/>
            <a:ext cx="1416125" cy="2980301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2B00D50-190E-45DB-8ED4-BD6F372363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620510"/>
      </p:ext>
    </p:extLst>
  </p:cSld>
  <p:clrMapOvr>
    <a:masterClrMapping/>
  </p:clrMapOvr>
  <p:transition advTm="23103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BC288E870F00479A5E264DF23D374C" ma:contentTypeVersion="9" ma:contentTypeDescription="Create a new document." ma:contentTypeScope="" ma:versionID="6a9c7b01ef1096c0372ca10997d546bc">
  <xsd:schema xmlns:xsd="http://www.w3.org/2001/XMLSchema" xmlns:xs="http://www.w3.org/2001/XMLSchema" xmlns:p="http://schemas.microsoft.com/office/2006/metadata/properties" xmlns:ns2="be070323-f990-4ecc-98a5-29cc640891dd" targetNamespace="http://schemas.microsoft.com/office/2006/metadata/properties" ma:root="true" ma:fieldsID="2d0b50c5e3223a80d4d1fab5cfc7c16e" ns2:_="">
    <xsd:import namespace="be070323-f990-4ecc-98a5-29cc640891d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070323-f990-4ecc-98a5-29cc640891d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B3EDE2-34CE-4D05-9B78-E1E65913275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2E43694-A067-42A6-8497-148F85F5599F}">
  <ds:schemaRefs>
    <ds:schemaRef ds:uri="be070323-f990-4ecc-98a5-29cc640891d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1A93973-7097-44AD-A671-DB1FE026D4F3}">
  <ds:schemaRefs>
    <ds:schemaRef ds:uri="be070323-f990-4ecc-98a5-29cc640891d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(16:9)</PresentationFormat>
  <Slides>14</Slides>
  <Notes>13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Antonio template</vt:lpstr>
      <vt:lpstr>Submitted by: Team L (Alex Stark, Amir Hussain, Bhavan Pahuja, Israa Farouk, Jason Chen)  Submitted To: Philmo Gu (Tutorial T02)   </vt:lpstr>
      <vt:lpstr>Idea and Tasks Protoyped </vt:lpstr>
      <vt:lpstr>PowerPoint Presentation</vt:lpstr>
      <vt:lpstr>Heuristic Evaluation Process</vt:lpstr>
      <vt:lpstr>Heuristic Evaluation Findings</vt:lpstr>
      <vt:lpstr>Heuristic Evaluation Findings</vt:lpstr>
      <vt:lpstr>Heuristic Evaluation Findings</vt:lpstr>
      <vt:lpstr>Heuristic Evaluation Findings</vt:lpstr>
      <vt:lpstr>Heuristic Evaluation Changes </vt:lpstr>
      <vt:lpstr>Heuristic Evaluation Changes </vt:lpstr>
      <vt:lpstr>Heuristic Evaluation Changes </vt:lpstr>
      <vt:lpstr>Heuristic Evaluation Changes </vt:lpstr>
      <vt:lpstr>PowerPoint Presentation</vt:lpstr>
      <vt:lpstr>Reflection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revision>1</cp:revision>
  <dcterms:modified xsi:type="dcterms:W3CDTF">2020-11-24T01:54:05Z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0x010100F2BC288E870F00479A5E264DF23D374C</vt:lpwstr>
  </property>
</Properties>
</file>

<file path=docProps/thumbnail.jpeg>
</file>